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96" r:id="rId2"/>
    <p:sldId id="297" r:id="rId3"/>
    <p:sldId id="29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075" autoAdjust="0"/>
  </p:normalViewPr>
  <p:slideViewPr>
    <p:cSldViewPr snapToGrid="0">
      <p:cViewPr varScale="1">
        <p:scale>
          <a:sx n="102" d="100"/>
          <a:sy n="102" d="100"/>
        </p:scale>
        <p:origin x="18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20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021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57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Casus 14 – </a:t>
            </a:r>
            <a:r>
              <a:rPr lang="nl-NL" dirty="0">
                <a:latin typeface="Calibri Light" panose="020F0302020204030204"/>
              </a:rPr>
              <a:t>januari 2021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72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Te moe om te praten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9" y="6442496"/>
            <a:ext cx="250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Bethlehem Medisch Centrum Leeuwarden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406845" y="183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61 jarige man, roker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Voorgeschiedenis bipolaire stoornis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Maandelijks </a:t>
            </a:r>
            <a:r>
              <a:rPr kumimoji="0" lang="nl-NL" altLang="nl-NL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olanzapine</a:t>
            </a: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depot (sinds één jaar)</a:t>
            </a:r>
          </a:p>
          <a:p>
            <a:pPr eaLnBrk="1" hangingPunct="1"/>
            <a:r>
              <a:rPr lang="nl-NL" altLang="nl-NL" sz="2000" dirty="0">
                <a:solidFill>
                  <a:sysClr val="windowText" lastClr="000000"/>
                </a:solidFill>
              </a:rPr>
              <a:t>In de ochtend laatste injectie toegediend gekregen in de rechterbil</a:t>
            </a:r>
            <a:endParaRPr lang="nl-NL" altLang="nl-NL" dirty="0">
              <a:solidFill>
                <a:sysClr val="windowText" lastClr="000000"/>
              </a:solidFill>
            </a:endParaRPr>
          </a:p>
          <a:p>
            <a:pPr eaLnBrk="1" hangingPunct="1"/>
            <a:endParaRPr kumimoji="0" lang="nl-NL" altLang="nl-NL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Presenteert zich op de SEH met </a:t>
            </a:r>
            <a:r>
              <a:rPr kumimoji="0" lang="nl-NL" altLang="nl-NL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duizeligheidsklachten, vermoeid gevoel en spreken met dubbele tong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Hemodynamisch stabiel, geen ECG afwijkingen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Gedurende de dag klinische verbetering waarna de volgende dag ontslag in goede conditie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altLang="nl-NL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20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Wat is hier aan de hand?</a:t>
            </a:r>
          </a:p>
        </p:txBody>
      </p:sp>
    </p:spTree>
    <p:extLst>
      <p:ext uri="{BB962C8B-B14F-4D97-AF65-F5344CB8AC3E}">
        <p14:creationId xmlns:p14="http://schemas.microsoft.com/office/powerpoint/2010/main" val="25840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prstClr val="black"/>
                </a:solidFill>
                <a:latin typeface="Calibri Light" panose="020F0302020204030204"/>
              </a:rPr>
              <a:t>Terugkoppeling c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asus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14 – </a:t>
            </a:r>
            <a:r>
              <a:rPr lang="nl-NL" dirty="0">
                <a:latin typeface="Calibri Light" panose="020F0302020204030204"/>
              </a:rPr>
              <a:t>januari 2021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72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Te moe om te praten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9" y="6442496"/>
            <a:ext cx="250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nl-NL" altLang="nl-NL" sz="1100" dirty="0"/>
              <a:t>Bron: </a:t>
            </a:r>
            <a:r>
              <a:rPr lang="nl-NL" altLang="nl-NL" sz="1100" dirty="0" err="1"/>
              <a:t>Ned</a:t>
            </a:r>
            <a:r>
              <a:rPr lang="nl-NL" altLang="nl-NL" sz="1100" dirty="0"/>
              <a:t> </a:t>
            </a:r>
            <a:r>
              <a:rPr lang="nl-NL" altLang="nl-NL" sz="1100" dirty="0" err="1"/>
              <a:t>Tijdschr</a:t>
            </a:r>
            <a:r>
              <a:rPr lang="nl-NL" altLang="nl-NL" sz="1100" dirty="0"/>
              <a:t> </a:t>
            </a:r>
            <a:r>
              <a:rPr lang="nl-NL" altLang="nl-NL" sz="1100" dirty="0" err="1"/>
              <a:t>Geneeskd</a:t>
            </a:r>
            <a:r>
              <a:rPr lang="nl-NL" altLang="nl-NL" sz="1100" dirty="0"/>
              <a:t>. 2015;159:A7885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406845" y="183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altLang="nl-NL" sz="20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32F6CAA5-266A-4804-B015-301DAAC99F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819" y="1857907"/>
            <a:ext cx="5700254" cy="4584589"/>
          </a:xfrm>
          <a:prstGeom prst="rect">
            <a:avLst/>
          </a:prstGeom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AB9AB481-F1EB-4B32-91CC-12192BB6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68"/>
          <a:stretch>
            <a:fillRect/>
          </a:stretch>
        </p:blipFill>
        <p:spPr bwMode="auto">
          <a:xfrm>
            <a:off x="6049963" y="1927322"/>
            <a:ext cx="28575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62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prstClr val="black"/>
                </a:solidFill>
                <a:latin typeface="Calibri Light" panose="020F0302020204030204"/>
              </a:rPr>
              <a:t>Terugkoppeling c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asus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14 – </a:t>
            </a:r>
            <a:r>
              <a:rPr lang="nl-NL" dirty="0">
                <a:latin typeface="Calibri Light" panose="020F0302020204030204"/>
              </a:rPr>
              <a:t>januari 2021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72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Te moe om te praten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9" y="6442496"/>
            <a:ext cx="250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nl-NL" altLang="nl-NL" sz="1100" dirty="0"/>
              <a:t>Bron: </a:t>
            </a:r>
            <a:r>
              <a:rPr lang="nl-NL" altLang="nl-NL" sz="1100" dirty="0" err="1"/>
              <a:t>Ned</a:t>
            </a:r>
            <a:r>
              <a:rPr lang="nl-NL" altLang="nl-NL" sz="1100" dirty="0"/>
              <a:t> </a:t>
            </a:r>
            <a:r>
              <a:rPr lang="nl-NL" altLang="nl-NL" sz="1100" dirty="0" err="1"/>
              <a:t>Tijdschr</a:t>
            </a:r>
            <a:r>
              <a:rPr lang="nl-NL" altLang="nl-NL" sz="1100" dirty="0"/>
              <a:t> </a:t>
            </a:r>
            <a:r>
              <a:rPr lang="nl-NL" altLang="nl-NL" sz="1100" dirty="0" err="1"/>
              <a:t>Geneeskd</a:t>
            </a:r>
            <a:r>
              <a:rPr lang="nl-NL" altLang="nl-NL" sz="1100" dirty="0"/>
              <a:t>. 2015;159:A7885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406845" y="183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altLang="nl-NL" sz="20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521CCC-749E-4E10-BEB6-17C8C27D7C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844" y="1792204"/>
            <a:ext cx="7955970" cy="4493141"/>
          </a:xfrm>
          <a:prstGeom prst="rect">
            <a:avLst/>
          </a:prstGeom>
        </p:spPr>
      </p:pic>
      <p:sp>
        <p:nvSpPr>
          <p:cNvPr id="17" name="Rechthoek 16">
            <a:extLst>
              <a:ext uri="{FF2B5EF4-FFF2-40B4-BE49-F238E27FC236}">
                <a16:creationId xmlns:a16="http://schemas.microsoft.com/office/drawing/2014/main" id="{A21F0988-610E-460E-8F0B-C117C465E697}"/>
              </a:ext>
            </a:extLst>
          </p:cNvPr>
          <p:cNvSpPr/>
          <p:nvPr/>
        </p:nvSpPr>
        <p:spPr>
          <a:xfrm>
            <a:off x="827087" y="3641309"/>
            <a:ext cx="7489825" cy="8636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2594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191</Words>
  <Application>Microsoft Office PowerPoint</Application>
  <PresentationFormat>Diavoorstelling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Smeets, Nori</cp:lastModifiedBy>
  <cp:revision>76</cp:revision>
  <dcterms:created xsi:type="dcterms:W3CDTF">2020-01-09T13:28:19Z</dcterms:created>
  <dcterms:modified xsi:type="dcterms:W3CDTF">2021-01-04T10:00:50Z</dcterms:modified>
</cp:coreProperties>
</file>