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90" r:id="rId2"/>
    <p:sldId id="291" r:id="rId3"/>
  </p:sldIdLst>
  <p:sldSz cx="9144000" cy="6858000" type="screen4x3"/>
  <p:notesSz cx="6858000" cy="9144000"/>
  <p:defaultTextStyle>
    <a:defPPr>
      <a:defRPr lang="nl-NL"/>
    </a:defPPr>
    <a:lvl1pPr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623B4C-D282-4087-86AC-3599B6474C91}" v="5" dt="2023-05-01T10:10:02.7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8" d="100"/>
          <a:sy n="78" d="100"/>
        </p:scale>
        <p:origin x="874"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C242D06-EBD9-4536-BA7A-2B9E7EAD1DB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nl-NL"/>
          </a:p>
        </p:txBody>
      </p:sp>
      <p:sp>
        <p:nvSpPr>
          <p:cNvPr id="17411" name="Rectangle 3">
            <a:extLst>
              <a:ext uri="{FF2B5EF4-FFF2-40B4-BE49-F238E27FC236}">
                <a16:creationId xmlns:a16="http://schemas.microsoft.com/office/drawing/2014/main" id="{07DA3E4A-70E2-4D84-9428-BB4A2C91B064}"/>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8C669285-0134-4870-B3CA-68641731D9E6}" type="datetime1">
              <a:rPr lang="nl-NL" altLang="nl-NL"/>
              <a:pPr/>
              <a:t>23-6-2023</a:t>
            </a:fld>
            <a:endParaRPr lang="nl-NL" altLang="nl-NL"/>
          </a:p>
        </p:txBody>
      </p:sp>
      <p:sp>
        <p:nvSpPr>
          <p:cNvPr id="17412" name="Rectangle 4">
            <a:extLst>
              <a:ext uri="{FF2B5EF4-FFF2-40B4-BE49-F238E27FC236}">
                <a16:creationId xmlns:a16="http://schemas.microsoft.com/office/drawing/2014/main" id="{1BF58E9E-CF92-4D1B-934B-169E33E5AF86}"/>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nl-NL"/>
          </a:p>
        </p:txBody>
      </p:sp>
      <p:sp>
        <p:nvSpPr>
          <p:cNvPr id="17413" name="Rectangle 5">
            <a:extLst>
              <a:ext uri="{FF2B5EF4-FFF2-40B4-BE49-F238E27FC236}">
                <a16:creationId xmlns:a16="http://schemas.microsoft.com/office/drawing/2014/main" id="{4172B84C-4A75-4A48-9B1D-402BB3359B2B}"/>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88683FBC-E34A-4C90-9C8F-033255610F11}" type="slidenum">
              <a:rPr lang="nl-NL" altLang="nl-NL"/>
              <a:pPr/>
              <a:t>‹nr.›</a:t>
            </a:fld>
            <a:endParaRPr lang="nl-NL" alt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034A275-9822-47AD-BF65-AA0CBB66E53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nl-NL"/>
          </a:p>
        </p:txBody>
      </p:sp>
      <p:sp>
        <p:nvSpPr>
          <p:cNvPr id="3" name="Tijdelijke aanduiding voor datum 2">
            <a:extLst>
              <a:ext uri="{FF2B5EF4-FFF2-40B4-BE49-F238E27FC236}">
                <a16:creationId xmlns:a16="http://schemas.microsoft.com/office/drawing/2014/main" id="{3526967F-CB3F-4B5B-A5D6-0836971CA68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A89BBC9-3FD3-4AEB-BEFF-9EF937080183}" type="datetime1">
              <a:rPr lang="nl-NL" altLang="nl-NL"/>
              <a:pPr/>
              <a:t>23-6-2023</a:t>
            </a:fld>
            <a:endParaRPr lang="nl-NL" altLang="nl-NL"/>
          </a:p>
        </p:txBody>
      </p:sp>
      <p:sp>
        <p:nvSpPr>
          <p:cNvPr id="4" name="Tijdelijke aanduiding voor dia-afbeelding 3">
            <a:extLst>
              <a:ext uri="{FF2B5EF4-FFF2-40B4-BE49-F238E27FC236}">
                <a16:creationId xmlns:a16="http://schemas.microsoft.com/office/drawing/2014/main" id="{FA3AF8E6-1783-4EB1-BD5A-430F90CABC6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nl-NL" noProof="0"/>
          </a:p>
        </p:txBody>
      </p:sp>
      <p:sp>
        <p:nvSpPr>
          <p:cNvPr id="5" name="Tijdelijke aanduiding voor notities 4">
            <a:extLst>
              <a:ext uri="{FF2B5EF4-FFF2-40B4-BE49-F238E27FC236}">
                <a16:creationId xmlns:a16="http://schemas.microsoft.com/office/drawing/2014/main" id="{C9EC403A-8EC8-4D5D-B82E-3923988F3165}"/>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Klik om de tekststijl van het model te bewerken</a:t>
            </a:r>
          </a:p>
          <a:p>
            <a:pPr lvl="1"/>
            <a:r>
              <a:rPr lang="en-US" noProof="0"/>
              <a:t>Tweede niveau</a:t>
            </a:r>
          </a:p>
          <a:p>
            <a:pPr lvl="2"/>
            <a:r>
              <a:rPr lang="en-US" noProof="0"/>
              <a:t>Derde niveau</a:t>
            </a:r>
          </a:p>
          <a:p>
            <a:pPr lvl="3"/>
            <a:r>
              <a:rPr lang="en-US" noProof="0"/>
              <a:t>Vierde niveau</a:t>
            </a:r>
          </a:p>
          <a:p>
            <a:pPr lvl="4"/>
            <a:r>
              <a:rPr lang="en-US" noProof="0"/>
              <a:t>Vijfde niveau</a:t>
            </a:r>
            <a:endParaRPr lang="nl-NL" noProof="0"/>
          </a:p>
        </p:txBody>
      </p:sp>
      <p:sp>
        <p:nvSpPr>
          <p:cNvPr id="6" name="Tijdelijke aanduiding voor voettekst 5">
            <a:extLst>
              <a:ext uri="{FF2B5EF4-FFF2-40B4-BE49-F238E27FC236}">
                <a16:creationId xmlns:a16="http://schemas.microsoft.com/office/drawing/2014/main" id="{2552C072-7730-42F8-9D86-F27CD4AB9BDB}"/>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nl-NL"/>
          </a:p>
        </p:txBody>
      </p:sp>
      <p:sp>
        <p:nvSpPr>
          <p:cNvPr id="7" name="Tijdelijke aanduiding voor dianummer 6">
            <a:extLst>
              <a:ext uri="{FF2B5EF4-FFF2-40B4-BE49-F238E27FC236}">
                <a16:creationId xmlns:a16="http://schemas.microsoft.com/office/drawing/2014/main" id="{5138E0D0-58AE-475A-BE3E-FE23617D154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2EA2A76-D78A-4544-B16A-4D002ECC214B}" type="slidenum">
              <a:rPr lang="nl-NL" altLang="nl-NL"/>
              <a:pPr/>
              <a:t>‹nr.›</a:t>
            </a:fld>
            <a:endParaRPr lang="nl-NL" altLang="nl-NL"/>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Klik om de titelstijl van het model te bewerken</a:t>
            </a:r>
            <a:endParaRPr lang="nl-NL"/>
          </a:p>
        </p:txBody>
      </p:sp>
      <p:sp>
        <p:nvSpPr>
          <p:cNvPr id="4" name="Tijdelijke aanduiding voor datum 3">
            <a:extLst>
              <a:ext uri="{FF2B5EF4-FFF2-40B4-BE49-F238E27FC236}">
                <a16:creationId xmlns:a16="http://schemas.microsoft.com/office/drawing/2014/main" id="{728AFCD6-2A7D-4330-8DAF-E0EE811647ED}"/>
              </a:ext>
            </a:extLst>
          </p:cNvPr>
          <p:cNvSpPr>
            <a:spLocks noGrp="1"/>
          </p:cNvSpPr>
          <p:nvPr>
            <p:ph type="dt" sz="half" idx="10"/>
          </p:nvPr>
        </p:nvSpPr>
        <p:spPr/>
        <p:txBody>
          <a:bodyPr/>
          <a:lstStyle>
            <a:lvl1pPr>
              <a:defRPr/>
            </a:lvl1pPr>
          </a:lstStyle>
          <a:p>
            <a:fld id="{70EF7DE0-8E8C-4B69-8A3A-4422DB308827}" type="datetime1">
              <a:rPr lang="nl-NL" altLang="nl-NL"/>
              <a:pPr/>
              <a:t>23-6-2023</a:t>
            </a:fld>
            <a:endParaRPr lang="nl-NL" altLang="nl-NL"/>
          </a:p>
        </p:txBody>
      </p:sp>
      <p:sp>
        <p:nvSpPr>
          <p:cNvPr id="5" name="Tijdelijke aanduiding voor voettekst 4">
            <a:extLst>
              <a:ext uri="{FF2B5EF4-FFF2-40B4-BE49-F238E27FC236}">
                <a16:creationId xmlns:a16="http://schemas.microsoft.com/office/drawing/2014/main" id="{0AB097EB-7C8A-4513-AD8D-BD34155B40DA}"/>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834F2F46-9DA4-4F08-A381-BB7332312C61}"/>
              </a:ext>
            </a:extLst>
          </p:cNvPr>
          <p:cNvSpPr>
            <a:spLocks noGrp="1"/>
          </p:cNvSpPr>
          <p:nvPr>
            <p:ph type="sldNum" sz="quarter" idx="12"/>
          </p:nvPr>
        </p:nvSpPr>
        <p:spPr/>
        <p:txBody>
          <a:bodyPr/>
          <a:lstStyle>
            <a:lvl1pPr>
              <a:defRPr/>
            </a:lvl1pPr>
          </a:lstStyle>
          <a:p>
            <a:fld id="{03EE1653-B826-4201-A6DD-0308C2A3E714}" type="slidenum">
              <a:rPr lang="nl-NL" altLang="nl-NL"/>
              <a:pPr/>
              <a:t>‹nr.›</a:t>
            </a:fld>
            <a:endParaRPr lang="nl-NL" altLang="nl-NL"/>
          </a:p>
        </p:txBody>
      </p:sp>
    </p:spTree>
    <p:extLst>
      <p:ext uri="{BB962C8B-B14F-4D97-AF65-F5344CB8AC3E}">
        <p14:creationId xmlns:p14="http://schemas.microsoft.com/office/powerpoint/2010/main" val="212767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a:extLst>
              <a:ext uri="{FF2B5EF4-FFF2-40B4-BE49-F238E27FC236}">
                <a16:creationId xmlns:a16="http://schemas.microsoft.com/office/drawing/2014/main" id="{77E3E583-6D0B-4DF4-91D6-98908AA9B8E0}"/>
              </a:ext>
            </a:extLst>
          </p:cNvPr>
          <p:cNvSpPr>
            <a:spLocks noGrp="1"/>
          </p:cNvSpPr>
          <p:nvPr>
            <p:ph type="dt" sz="half" idx="10"/>
          </p:nvPr>
        </p:nvSpPr>
        <p:spPr/>
        <p:txBody>
          <a:bodyPr/>
          <a:lstStyle>
            <a:lvl1pPr>
              <a:defRPr/>
            </a:lvl1pPr>
          </a:lstStyle>
          <a:p>
            <a:fld id="{82AC2FA7-3AF8-46C1-AE74-9A1CAE63FBC0}" type="datetime1">
              <a:rPr lang="nl-NL" altLang="nl-NL"/>
              <a:pPr/>
              <a:t>23-6-2023</a:t>
            </a:fld>
            <a:endParaRPr lang="nl-NL" altLang="nl-NL"/>
          </a:p>
        </p:txBody>
      </p:sp>
      <p:sp>
        <p:nvSpPr>
          <p:cNvPr id="5" name="Tijdelijke aanduiding voor voettekst 4">
            <a:extLst>
              <a:ext uri="{FF2B5EF4-FFF2-40B4-BE49-F238E27FC236}">
                <a16:creationId xmlns:a16="http://schemas.microsoft.com/office/drawing/2014/main" id="{A9F1782D-D45E-4390-861B-0EC644AE7FB3}"/>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4B161BCA-CFC5-43E1-9071-0C178DEB7652}"/>
              </a:ext>
            </a:extLst>
          </p:cNvPr>
          <p:cNvSpPr>
            <a:spLocks noGrp="1"/>
          </p:cNvSpPr>
          <p:nvPr>
            <p:ph type="sldNum" sz="quarter" idx="12"/>
          </p:nvPr>
        </p:nvSpPr>
        <p:spPr/>
        <p:txBody>
          <a:bodyPr/>
          <a:lstStyle>
            <a:lvl1pPr>
              <a:defRPr/>
            </a:lvl1pPr>
          </a:lstStyle>
          <a:p>
            <a:fld id="{035A9960-A08D-4015-868A-B784CB10AF20}" type="slidenum">
              <a:rPr lang="nl-NL" altLang="nl-NL"/>
              <a:pPr/>
              <a:t>‹nr.›</a:t>
            </a:fld>
            <a:endParaRPr lang="nl-NL" altLang="nl-NL"/>
          </a:p>
        </p:txBody>
      </p:sp>
    </p:spTree>
    <p:extLst>
      <p:ext uri="{BB962C8B-B14F-4D97-AF65-F5344CB8AC3E}">
        <p14:creationId xmlns:p14="http://schemas.microsoft.com/office/powerpoint/2010/main" val="21510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a:extLst>
              <a:ext uri="{FF2B5EF4-FFF2-40B4-BE49-F238E27FC236}">
                <a16:creationId xmlns:a16="http://schemas.microsoft.com/office/drawing/2014/main" id="{5CE70F76-4398-410A-BF97-84789EBFD831}"/>
              </a:ext>
            </a:extLst>
          </p:cNvPr>
          <p:cNvSpPr>
            <a:spLocks noGrp="1"/>
          </p:cNvSpPr>
          <p:nvPr>
            <p:ph type="dt" sz="half" idx="10"/>
          </p:nvPr>
        </p:nvSpPr>
        <p:spPr/>
        <p:txBody>
          <a:bodyPr/>
          <a:lstStyle>
            <a:lvl1pPr>
              <a:defRPr/>
            </a:lvl1pPr>
          </a:lstStyle>
          <a:p>
            <a:fld id="{72CCC416-8246-44D8-B3EA-75F6302AEAFF}" type="datetime1">
              <a:rPr lang="nl-NL" altLang="nl-NL"/>
              <a:pPr/>
              <a:t>23-6-2023</a:t>
            </a:fld>
            <a:endParaRPr lang="nl-NL" altLang="nl-NL"/>
          </a:p>
        </p:txBody>
      </p:sp>
      <p:sp>
        <p:nvSpPr>
          <p:cNvPr id="5" name="Tijdelijke aanduiding voor voettekst 4">
            <a:extLst>
              <a:ext uri="{FF2B5EF4-FFF2-40B4-BE49-F238E27FC236}">
                <a16:creationId xmlns:a16="http://schemas.microsoft.com/office/drawing/2014/main" id="{8A63B0C0-7709-4323-9D1A-A73333AB4CCC}"/>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30720A7A-4AE0-46A1-8A28-D14DD82997BF}"/>
              </a:ext>
            </a:extLst>
          </p:cNvPr>
          <p:cNvSpPr>
            <a:spLocks noGrp="1"/>
          </p:cNvSpPr>
          <p:nvPr>
            <p:ph type="sldNum" sz="quarter" idx="12"/>
          </p:nvPr>
        </p:nvSpPr>
        <p:spPr/>
        <p:txBody>
          <a:bodyPr/>
          <a:lstStyle>
            <a:lvl1pPr>
              <a:defRPr/>
            </a:lvl1pPr>
          </a:lstStyle>
          <a:p>
            <a:fld id="{D9623FCA-9940-4CE3-BAD9-4A4BE4CD2DA5}" type="slidenum">
              <a:rPr lang="nl-NL" altLang="nl-NL"/>
              <a:pPr/>
              <a:t>‹nr.›</a:t>
            </a:fld>
            <a:endParaRPr lang="nl-NL" altLang="nl-NL"/>
          </a:p>
        </p:txBody>
      </p:sp>
    </p:spTree>
    <p:extLst>
      <p:ext uri="{BB962C8B-B14F-4D97-AF65-F5344CB8AC3E}">
        <p14:creationId xmlns:p14="http://schemas.microsoft.com/office/powerpoint/2010/main" val="8529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idx="1"/>
          </p:nvPr>
        </p:nvSpPr>
        <p:spPr/>
        <p:txBody>
          <a:body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datum 3">
            <a:extLst>
              <a:ext uri="{FF2B5EF4-FFF2-40B4-BE49-F238E27FC236}">
                <a16:creationId xmlns:a16="http://schemas.microsoft.com/office/drawing/2014/main" id="{F9363B7A-8C6F-4828-AC66-B4A845E47AEA}"/>
              </a:ext>
            </a:extLst>
          </p:cNvPr>
          <p:cNvSpPr>
            <a:spLocks noGrp="1"/>
          </p:cNvSpPr>
          <p:nvPr>
            <p:ph type="dt" sz="half" idx="10"/>
          </p:nvPr>
        </p:nvSpPr>
        <p:spPr/>
        <p:txBody>
          <a:bodyPr/>
          <a:lstStyle>
            <a:lvl1pPr>
              <a:defRPr/>
            </a:lvl1pPr>
          </a:lstStyle>
          <a:p>
            <a:fld id="{5A4C0066-06B1-4BF7-86CA-5E53AECD2A5F}" type="datetime1">
              <a:rPr lang="nl-NL" altLang="nl-NL"/>
              <a:pPr/>
              <a:t>23-6-2023</a:t>
            </a:fld>
            <a:endParaRPr lang="nl-NL" altLang="nl-NL"/>
          </a:p>
        </p:txBody>
      </p:sp>
      <p:sp>
        <p:nvSpPr>
          <p:cNvPr id="5" name="Tijdelijke aanduiding voor voettekst 4">
            <a:extLst>
              <a:ext uri="{FF2B5EF4-FFF2-40B4-BE49-F238E27FC236}">
                <a16:creationId xmlns:a16="http://schemas.microsoft.com/office/drawing/2014/main" id="{9F6A25DB-4A02-4D2B-8938-52DB8D82D096}"/>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89D2B7A2-C656-4949-92AC-BD624CDD0D99}"/>
              </a:ext>
            </a:extLst>
          </p:cNvPr>
          <p:cNvSpPr>
            <a:spLocks noGrp="1"/>
          </p:cNvSpPr>
          <p:nvPr>
            <p:ph type="sldNum" sz="quarter" idx="12"/>
          </p:nvPr>
        </p:nvSpPr>
        <p:spPr/>
        <p:txBody>
          <a:bodyPr/>
          <a:lstStyle>
            <a:lvl1pPr>
              <a:defRPr/>
            </a:lvl1pPr>
          </a:lstStyle>
          <a:p>
            <a:fld id="{3995C814-BEC6-45A4-A5D4-7E7EE18A9149}" type="slidenum">
              <a:rPr lang="nl-NL" altLang="nl-NL"/>
              <a:pPr/>
              <a:t>‹nr.›</a:t>
            </a:fld>
            <a:endParaRPr lang="nl-NL" altLang="nl-NL"/>
          </a:p>
        </p:txBody>
      </p:sp>
    </p:spTree>
    <p:extLst>
      <p:ext uri="{BB962C8B-B14F-4D97-AF65-F5344CB8AC3E}">
        <p14:creationId xmlns:p14="http://schemas.microsoft.com/office/powerpoint/2010/main" val="168064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Klik om de tekststijl van het model te bewerken</a:t>
            </a:r>
          </a:p>
        </p:txBody>
      </p:sp>
      <p:sp>
        <p:nvSpPr>
          <p:cNvPr id="4" name="Tijdelijke aanduiding voor datum 3">
            <a:extLst>
              <a:ext uri="{FF2B5EF4-FFF2-40B4-BE49-F238E27FC236}">
                <a16:creationId xmlns:a16="http://schemas.microsoft.com/office/drawing/2014/main" id="{765D9BB0-0255-4D3A-A91B-7F5B87AF15C6}"/>
              </a:ext>
            </a:extLst>
          </p:cNvPr>
          <p:cNvSpPr>
            <a:spLocks noGrp="1"/>
          </p:cNvSpPr>
          <p:nvPr>
            <p:ph type="dt" sz="half" idx="10"/>
          </p:nvPr>
        </p:nvSpPr>
        <p:spPr/>
        <p:txBody>
          <a:bodyPr/>
          <a:lstStyle>
            <a:lvl1pPr>
              <a:defRPr/>
            </a:lvl1pPr>
          </a:lstStyle>
          <a:p>
            <a:fld id="{E9DD04E1-AA4F-4ADA-B46E-E7333733D909}" type="datetime1">
              <a:rPr lang="nl-NL" altLang="nl-NL"/>
              <a:pPr/>
              <a:t>23-6-2023</a:t>
            </a:fld>
            <a:endParaRPr lang="nl-NL" altLang="nl-NL"/>
          </a:p>
        </p:txBody>
      </p:sp>
      <p:sp>
        <p:nvSpPr>
          <p:cNvPr id="5" name="Tijdelijke aanduiding voor voettekst 4">
            <a:extLst>
              <a:ext uri="{FF2B5EF4-FFF2-40B4-BE49-F238E27FC236}">
                <a16:creationId xmlns:a16="http://schemas.microsoft.com/office/drawing/2014/main" id="{59E6F273-B6D4-453C-A533-4FF581D8CFEE}"/>
              </a:ext>
            </a:extLst>
          </p:cNvPr>
          <p:cNvSpPr>
            <a:spLocks noGrp="1"/>
          </p:cNvSpPr>
          <p:nvPr>
            <p:ph type="ftr" sz="quarter" idx="11"/>
          </p:nvPr>
        </p:nvSpPr>
        <p:spPr/>
        <p:txBody>
          <a:bodyPr/>
          <a:lstStyle>
            <a:lvl1pPr>
              <a:defRPr/>
            </a:lvl1pPr>
          </a:lstStyle>
          <a:p>
            <a:pPr>
              <a:defRPr/>
            </a:pPr>
            <a:endParaRPr lang="nl-NL"/>
          </a:p>
        </p:txBody>
      </p:sp>
      <p:sp>
        <p:nvSpPr>
          <p:cNvPr id="6" name="Tijdelijke aanduiding voor dianummer 5">
            <a:extLst>
              <a:ext uri="{FF2B5EF4-FFF2-40B4-BE49-F238E27FC236}">
                <a16:creationId xmlns:a16="http://schemas.microsoft.com/office/drawing/2014/main" id="{35A72A1D-A00A-4642-851D-5CFFAB360140}"/>
              </a:ext>
            </a:extLst>
          </p:cNvPr>
          <p:cNvSpPr>
            <a:spLocks noGrp="1"/>
          </p:cNvSpPr>
          <p:nvPr>
            <p:ph type="sldNum" sz="quarter" idx="12"/>
          </p:nvPr>
        </p:nvSpPr>
        <p:spPr/>
        <p:txBody>
          <a:bodyPr/>
          <a:lstStyle>
            <a:lvl1pPr>
              <a:defRPr/>
            </a:lvl1pPr>
          </a:lstStyle>
          <a:p>
            <a:fld id="{3790B029-582D-4FC9-B83F-1DAF0EB7BE14}" type="slidenum">
              <a:rPr lang="nl-NL" altLang="nl-NL"/>
              <a:pPr/>
              <a:t>‹nr.›</a:t>
            </a:fld>
            <a:endParaRPr lang="nl-NL" altLang="nl-NL"/>
          </a:p>
        </p:txBody>
      </p:sp>
    </p:spTree>
    <p:extLst>
      <p:ext uri="{BB962C8B-B14F-4D97-AF65-F5344CB8AC3E}">
        <p14:creationId xmlns:p14="http://schemas.microsoft.com/office/powerpoint/2010/main" val="122716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datum 3">
            <a:extLst>
              <a:ext uri="{FF2B5EF4-FFF2-40B4-BE49-F238E27FC236}">
                <a16:creationId xmlns:a16="http://schemas.microsoft.com/office/drawing/2014/main" id="{36C5F5E8-84FD-4FA5-A907-EA9EF030995E}"/>
              </a:ext>
            </a:extLst>
          </p:cNvPr>
          <p:cNvSpPr>
            <a:spLocks noGrp="1"/>
          </p:cNvSpPr>
          <p:nvPr>
            <p:ph type="dt" sz="half" idx="10"/>
          </p:nvPr>
        </p:nvSpPr>
        <p:spPr/>
        <p:txBody>
          <a:bodyPr/>
          <a:lstStyle>
            <a:lvl1pPr>
              <a:defRPr/>
            </a:lvl1pPr>
          </a:lstStyle>
          <a:p>
            <a:fld id="{0769ACA7-4A03-4972-9AE5-15BEE2A4FB43}" type="datetime1">
              <a:rPr lang="nl-NL" altLang="nl-NL"/>
              <a:pPr/>
              <a:t>23-6-2023</a:t>
            </a:fld>
            <a:endParaRPr lang="nl-NL" altLang="nl-NL"/>
          </a:p>
        </p:txBody>
      </p:sp>
      <p:sp>
        <p:nvSpPr>
          <p:cNvPr id="6" name="Tijdelijke aanduiding voor voettekst 4">
            <a:extLst>
              <a:ext uri="{FF2B5EF4-FFF2-40B4-BE49-F238E27FC236}">
                <a16:creationId xmlns:a16="http://schemas.microsoft.com/office/drawing/2014/main" id="{2518D422-C357-4701-8CE5-93D4622B7BD7}"/>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98C59A02-6D33-4CB5-992A-B49C41C026FF}"/>
              </a:ext>
            </a:extLst>
          </p:cNvPr>
          <p:cNvSpPr>
            <a:spLocks noGrp="1"/>
          </p:cNvSpPr>
          <p:nvPr>
            <p:ph type="sldNum" sz="quarter" idx="12"/>
          </p:nvPr>
        </p:nvSpPr>
        <p:spPr/>
        <p:txBody>
          <a:bodyPr/>
          <a:lstStyle>
            <a:lvl1pPr>
              <a:defRPr/>
            </a:lvl1pPr>
          </a:lstStyle>
          <a:p>
            <a:fld id="{BA76CC24-3640-4B4C-8519-E5F6AC3C0351}" type="slidenum">
              <a:rPr lang="nl-NL" altLang="nl-NL"/>
              <a:pPr/>
              <a:t>‹nr.›</a:t>
            </a:fld>
            <a:endParaRPr lang="nl-NL" altLang="nl-NL"/>
          </a:p>
        </p:txBody>
      </p:sp>
    </p:spTree>
    <p:extLst>
      <p:ext uri="{BB962C8B-B14F-4D97-AF65-F5344CB8AC3E}">
        <p14:creationId xmlns:p14="http://schemas.microsoft.com/office/powerpoint/2010/main" val="182123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7" name="Tijdelijke aanduiding voor datum 3">
            <a:extLst>
              <a:ext uri="{FF2B5EF4-FFF2-40B4-BE49-F238E27FC236}">
                <a16:creationId xmlns:a16="http://schemas.microsoft.com/office/drawing/2014/main" id="{11F6068F-E643-4B5B-8B51-4B2104BC2C71}"/>
              </a:ext>
            </a:extLst>
          </p:cNvPr>
          <p:cNvSpPr>
            <a:spLocks noGrp="1"/>
          </p:cNvSpPr>
          <p:nvPr>
            <p:ph type="dt" sz="half" idx="10"/>
          </p:nvPr>
        </p:nvSpPr>
        <p:spPr/>
        <p:txBody>
          <a:bodyPr/>
          <a:lstStyle>
            <a:lvl1pPr>
              <a:defRPr/>
            </a:lvl1pPr>
          </a:lstStyle>
          <a:p>
            <a:fld id="{5195720D-1378-4208-BE82-AB9F3E268C19}" type="datetime1">
              <a:rPr lang="nl-NL" altLang="nl-NL"/>
              <a:pPr/>
              <a:t>23-6-2023</a:t>
            </a:fld>
            <a:endParaRPr lang="nl-NL" altLang="nl-NL"/>
          </a:p>
        </p:txBody>
      </p:sp>
      <p:sp>
        <p:nvSpPr>
          <p:cNvPr id="8" name="Tijdelijke aanduiding voor voettekst 4">
            <a:extLst>
              <a:ext uri="{FF2B5EF4-FFF2-40B4-BE49-F238E27FC236}">
                <a16:creationId xmlns:a16="http://schemas.microsoft.com/office/drawing/2014/main" id="{3924278E-8904-45F2-8A5F-049A95166BC8}"/>
              </a:ext>
            </a:extLst>
          </p:cNvPr>
          <p:cNvSpPr>
            <a:spLocks noGrp="1"/>
          </p:cNvSpPr>
          <p:nvPr>
            <p:ph type="ftr" sz="quarter" idx="11"/>
          </p:nvPr>
        </p:nvSpPr>
        <p:spPr/>
        <p:txBody>
          <a:bodyPr/>
          <a:lstStyle>
            <a:lvl1pPr>
              <a:defRPr/>
            </a:lvl1pPr>
          </a:lstStyle>
          <a:p>
            <a:pPr>
              <a:defRPr/>
            </a:pPr>
            <a:endParaRPr lang="nl-NL"/>
          </a:p>
        </p:txBody>
      </p:sp>
      <p:sp>
        <p:nvSpPr>
          <p:cNvPr id="9" name="Tijdelijke aanduiding voor dianummer 5">
            <a:extLst>
              <a:ext uri="{FF2B5EF4-FFF2-40B4-BE49-F238E27FC236}">
                <a16:creationId xmlns:a16="http://schemas.microsoft.com/office/drawing/2014/main" id="{16B5AD17-DE1A-420B-AACE-706EBCA53DF6}"/>
              </a:ext>
            </a:extLst>
          </p:cNvPr>
          <p:cNvSpPr>
            <a:spLocks noGrp="1"/>
          </p:cNvSpPr>
          <p:nvPr>
            <p:ph type="sldNum" sz="quarter" idx="12"/>
          </p:nvPr>
        </p:nvSpPr>
        <p:spPr/>
        <p:txBody>
          <a:bodyPr/>
          <a:lstStyle>
            <a:lvl1pPr>
              <a:defRPr/>
            </a:lvl1pPr>
          </a:lstStyle>
          <a:p>
            <a:fld id="{D2FFB3FC-1208-4DCE-B5BB-27483BCD6EC6}" type="slidenum">
              <a:rPr lang="nl-NL" altLang="nl-NL"/>
              <a:pPr/>
              <a:t>‹nr.›</a:t>
            </a:fld>
            <a:endParaRPr lang="nl-NL" altLang="nl-NL"/>
          </a:p>
        </p:txBody>
      </p:sp>
    </p:spTree>
    <p:extLst>
      <p:ext uri="{BB962C8B-B14F-4D97-AF65-F5344CB8AC3E}">
        <p14:creationId xmlns:p14="http://schemas.microsoft.com/office/powerpoint/2010/main" val="109590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Titelstijl van model bewerken</a:t>
            </a:r>
            <a:endParaRPr lang="nl-NL"/>
          </a:p>
        </p:txBody>
      </p:sp>
      <p:sp>
        <p:nvSpPr>
          <p:cNvPr id="3" name="Tijdelijke aanduiding voor datum 3">
            <a:extLst>
              <a:ext uri="{FF2B5EF4-FFF2-40B4-BE49-F238E27FC236}">
                <a16:creationId xmlns:a16="http://schemas.microsoft.com/office/drawing/2014/main" id="{DB62FEF0-206E-4BEC-B60A-F035C905E371}"/>
              </a:ext>
            </a:extLst>
          </p:cNvPr>
          <p:cNvSpPr>
            <a:spLocks noGrp="1"/>
          </p:cNvSpPr>
          <p:nvPr>
            <p:ph type="dt" sz="half" idx="10"/>
          </p:nvPr>
        </p:nvSpPr>
        <p:spPr/>
        <p:txBody>
          <a:bodyPr/>
          <a:lstStyle>
            <a:lvl1pPr>
              <a:defRPr/>
            </a:lvl1pPr>
          </a:lstStyle>
          <a:p>
            <a:fld id="{58ADE630-78AE-44FC-8AF3-896CF59718E7}" type="datetime1">
              <a:rPr lang="nl-NL" altLang="nl-NL"/>
              <a:pPr/>
              <a:t>23-6-2023</a:t>
            </a:fld>
            <a:endParaRPr lang="nl-NL" altLang="nl-NL"/>
          </a:p>
        </p:txBody>
      </p:sp>
      <p:sp>
        <p:nvSpPr>
          <p:cNvPr id="4" name="Tijdelijke aanduiding voor voettekst 4">
            <a:extLst>
              <a:ext uri="{FF2B5EF4-FFF2-40B4-BE49-F238E27FC236}">
                <a16:creationId xmlns:a16="http://schemas.microsoft.com/office/drawing/2014/main" id="{D4B9AFE9-DD7E-46C0-A50B-B1565D59E4BB}"/>
              </a:ext>
            </a:extLst>
          </p:cNvPr>
          <p:cNvSpPr>
            <a:spLocks noGrp="1"/>
          </p:cNvSpPr>
          <p:nvPr>
            <p:ph type="ftr" sz="quarter" idx="11"/>
          </p:nvPr>
        </p:nvSpPr>
        <p:spPr/>
        <p:txBody>
          <a:bodyPr/>
          <a:lstStyle>
            <a:lvl1pPr>
              <a:defRPr/>
            </a:lvl1pPr>
          </a:lstStyle>
          <a:p>
            <a:pPr>
              <a:defRPr/>
            </a:pPr>
            <a:endParaRPr lang="nl-NL"/>
          </a:p>
        </p:txBody>
      </p:sp>
      <p:sp>
        <p:nvSpPr>
          <p:cNvPr id="5" name="Tijdelijke aanduiding voor dianummer 5">
            <a:extLst>
              <a:ext uri="{FF2B5EF4-FFF2-40B4-BE49-F238E27FC236}">
                <a16:creationId xmlns:a16="http://schemas.microsoft.com/office/drawing/2014/main" id="{9BA71FED-6C37-44D1-804A-EC1D5B3AB1EF}"/>
              </a:ext>
            </a:extLst>
          </p:cNvPr>
          <p:cNvSpPr>
            <a:spLocks noGrp="1"/>
          </p:cNvSpPr>
          <p:nvPr>
            <p:ph type="sldNum" sz="quarter" idx="12"/>
          </p:nvPr>
        </p:nvSpPr>
        <p:spPr/>
        <p:txBody>
          <a:bodyPr/>
          <a:lstStyle>
            <a:lvl1pPr>
              <a:defRPr/>
            </a:lvl1pPr>
          </a:lstStyle>
          <a:p>
            <a:fld id="{A0A88F77-1194-4E79-A5A0-203030FFCCB0}" type="slidenum">
              <a:rPr lang="nl-NL" altLang="nl-NL"/>
              <a:pPr/>
              <a:t>‹nr.›</a:t>
            </a:fld>
            <a:endParaRPr lang="nl-NL" altLang="nl-NL"/>
          </a:p>
        </p:txBody>
      </p:sp>
    </p:spTree>
    <p:extLst>
      <p:ext uri="{BB962C8B-B14F-4D97-AF65-F5344CB8AC3E}">
        <p14:creationId xmlns:p14="http://schemas.microsoft.com/office/powerpoint/2010/main" val="257195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a:extLst>
              <a:ext uri="{FF2B5EF4-FFF2-40B4-BE49-F238E27FC236}">
                <a16:creationId xmlns:a16="http://schemas.microsoft.com/office/drawing/2014/main" id="{03C62435-3576-443C-A464-F32056A39C20}"/>
              </a:ext>
            </a:extLst>
          </p:cNvPr>
          <p:cNvSpPr>
            <a:spLocks noGrp="1"/>
          </p:cNvSpPr>
          <p:nvPr>
            <p:ph type="dt" sz="half" idx="10"/>
          </p:nvPr>
        </p:nvSpPr>
        <p:spPr/>
        <p:txBody>
          <a:bodyPr/>
          <a:lstStyle>
            <a:lvl1pPr>
              <a:defRPr/>
            </a:lvl1pPr>
          </a:lstStyle>
          <a:p>
            <a:fld id="{2503AC13-7063-4BF5-9085-A1F224925DCE}" type="datetime1">
              <a:rPr lang="nl-NL" altLang="nl-NL"/>
              <a:pPr/>
              <a:t>23-6-2023</a:t>
            </a:fld>
            <a:endParaRPr lang="nl-NL" altLang="nl-NL"/>
          </a:p>
        </p:txBody>
      </p:sp>
      <p:sp>
        <p:nvSpPr>
          <p:cNvPr id="3" name="Tijdelijke aanduiding voor voettekst 4">
            <a:extLst>
              <a:ext uri="{FF2B5EF4-FFF2-40B4-BE49-F238E27FC236}">
                <a16:creationId xmlns:a16="http://schemas.microsoft.com/office/drawing/2014/main" id="{44AA031C-5F03-4820-8CD7-B3F2F53DC043}"/>
              </a:ext>
            </a:extLst>
          </p:cNvPr>
          <p:cNvSpPr>
            <a:spLocks noGrp="1"/>
          </p:cNvSpPr>
          <p:nvPr>
            <p:ph type="ftr" sz="quarter" idx="11"/>
          </p:nvPr>
        </p:nvSpPr>
        <p:spPr/>
        <p:txBody>
          <a:bodyPr/>
          <a:lstStyle>
            <a:lvl1pPr>
              <a:defRPr/>
            </a:lvl1pPr>
          </a:lstStyle>
          <a:p>
            <a:pPr>
              <a:defRPr/>
            </a:pPr>
            <a:endParaRPr lang="nl-NL"/>
          </a:p>
        </p:txBody>
      </p:sp>
      <p:sp>
        <p:nvSpPr>
          <p:cNvPr id="4" name="Tijdelijke aanduiding voor dianummer 5">
            <a:extLst>
              <a:ext uri="{FF2B5EF4-FFF2-40B4-BE49-F238E27FC236}">
                <a16:creationId xmlns:a16="http://schemas.microsoft.com/office/drawing/2014/main" id="{4E673E59-55B0-4910-BB9E-C2AD827641AB}"/>
              </a:ext>
            </a:extLst>
          </p:cNvPr>
          <p:cNvSpPr>
            <a:spLocks noGrp="1"/>
          </p:cNvSpPr>
          <p:nvPr>
            <p:ph type="sldNum" sz="quarter" idx="12"/>
          </p:nvPr>
        </p:nvSpPr>
        <p:spPr/>
        <p:txBody>
          <a:bodyPr/>
          <a:lstStyle>
            <a:lvl1pPr>
              <a:defRPr/>
            </a:lvl1pPr>
          </a:lstStyle>
          <a:p>
            <a:fld id="{1724729B-D03A-47A9-AD81-ABBB44B8B5C2}" type="slidenum">
              <a:rPr lang="nl-NL" altLang="nl-NL"/>
              <a:pPr/>
              <a:t>‹nr.›</a:t>
            </a:fld>
            <a:endParaRPr lang="nl-NL" altLang="nl-NL"/>
          </a:p>
        </p:txBody>
      </p:sp>
    </p:spTree>
    <p:extLst>
      <p:ext uri="{BB962C8B-B14F-4D97-AF65-F5344CB8AC3E}">
        <p14:creationId xmlns:p14="http://schemas.microsoft.com/office/powerpoint/2010/main" val="1086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Klik om de tekststijl van het model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3">
            <a:extLst>
              <a:ext uri="{FF2B5EF4-FFF2-40B4-BE49-F238E27FC236}">
                <a16:creationId xmlns:a16="http://schemas.microsoft.com/office/drawing/2014/main" id="{696C591D-4889-4E52-B4A6-B5879102DC13}"/>
              </a:ext>
            </a:extLst>
          </p:cNvPr>
          <p:cNvSpPr>
            <a:spLocks noGrp="1"/>
          </p:cNvSpPr>
          <p:nvPr>
            <p:ph type="dt" sz="half" idx="10"/>
          </p:nvPr>
        </p:nvSpPr>
        <p:spPr/>
        <p:txBody>
          <a:bodyPr/>
          <a:lstStyle>
            <a:lvl1pPr>
              <a:defRPr/>
            </a:lvl1pPr>
          </a:lstStyle>
          <a:p>
            <a:fld id="{062B4363-1690-4512-B1C0-D6EA471B83C2}" type="datetime1">
              <a:rPr lang="nl-NL" altLang="nl-NL"/>
              <a:pPr/>
              <a:t>23-6-2023</a:t>
            </a:fld>
            <a:endParaRPr lang="nl-NL" altLang="nl-NL"/>
          </a:p>
        </p:txBody>
      </p:sp>
      <p:sp>
        <p:nvSpPr>
          <p:cNvPr id="6" name="Tijdelijke aanduiding voor voettekst 4">
            <a:extLst>
              <a:ext uri="{FF2B5EF4-FFF2-40B4-BE49-F238E27FC236}">
                <a16:creationId xmlns:a16="http://schemas.microsoft.com/office/drawing/2014/main" id="{1DB56A20-E943-40C5-8A6D-ACF242FE37FF}"/>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99779F82-B13E-4765-BA7E-0482A04D4EBF}"/>
              </a:ext>
            </a:extLst>
          </p:cNvPr>
          <p:cNvSpPr>
            <a:spLocks noGrp="1"/>
          </p:cNvSpPr>
          <p:nvPr>
            <p:ph type="sldNum" sz="quarter" idx="12"/>
          </p:nvPr>
        </p:nvSpPr>
        <p:spPr/>
        <p:txBody>
          <a:bodyPr/>
          <a:lstStyle>
            <a:lvl1pPr>
              <a:defRPr/>
            </a:lvl1pPr>
          </a:lstStyle>
          <a:p>
            <a:fld id="{9BFA53E5-B2AE-4E49-A214-E5ECBFFABEA2}" type="slidenum">
              <a:rPr lang="nl-NL" altLang="nl-NL"/>
              <a:pPr/>
              <a:t>‹nr.›</a:t>
            </a:fld>
            <a:endParaRPr lang="nl-NL" altLang="nl-NL"/>
          </a:p>
        </p:txBody>
      </p:sp>
    </p:spTree>
    <p:extLst>
      <p:ext uri="{BB962C8B-B14F-4D97-AF65-F5344CB8AC3E}">
        <p14:creationId xmlns:p14="http://schemas.microsoft.com/office/powerpoint/2010/main" val="142643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Klik om de tekststijl van het model te bewerken</a:t>
            </a:r>
          </a:p>
        </p:txBody>
      </p:sp>
      <p:sp>
        <p:nvSpPr>
          <p:cNvPr id="5" name="Tijdelijke aanduiding voor datum 3">
            <a:extLst>
              <a:ext uri="{FF2B5EF4-FFF2-40B4-BE49-F238E27FC236}">
                <a16:creationId xmlns:a16="http://schemas.microsoft.com/office/drawing/2014/main" id="{DF8A0A83-37F1-4475-B20B-E4148476AADE}"/>
              </a:ext>
            </a:extLst>
          </p:cNvPr>
          <p:cNvSpPr>
            <a:spLocks noGrp="1"/>
          </p:cNvSpPr>
          <p:nvPr>
            <p:ph type="dt" sz="half" idx="10"/>
          </p:nvPr>
        </p:nvSpPr>
        <p:spPr/>
        <p:txBody>
          <a:bodyPr/>
          <a:lstStyle>
            <a:lvl1pPr>
              <a:defRPr/>
            </a:lvl1pPr>
          </a:lstStyle>
          <a:p>
            <a:fld id="{BB892960-C704-4530-A9D2-01D40386E2F9}" type="datetime1">
              <a:rPr lang="nl-NL" altLang="nl-NL"/>
              <a:pPr/>
              <a:t>23-6-2023</a:t>
            </a:fld>
            <a:endParaRPr lang="nl-NL" altLang="nl-NL"/>
          </a:p>
        </p:txBody>
      </p:sp>
      <p:sp>
        <p:nvSpPr>
          <p:cNvPr id="6" name="Tijdelijke aanduiding voor voettekst 4">
            <a:extLst>
              <a:ext uri="{FF2B5EF4-FFF2-40B4-BE49-F238E27FC236}">
                <a16:creationId xmlns:a16="http://schemas.microsoft.com/office/drawing/2014/main" id="{B66B5875-DE53-4C90-9B5D-7C987F67B3EE}"/>
              </a:ext>
            </a:extLst>
          </p:cNvPr>
          <p:cNvSpPr>
            <a:spLocks noGrp="1"/>
          </p:cNvSpPr>
          <p:nvPr>
            <p:ph type="ftr" sz="quarter" idx="11"/>
          </p:nvPr>
        </p:nvSpPr>
        <p:spPr/>
        <p:txBody>
          <a:bodyPr/>
          <a:lstStyle>
            <a:lvl1pPr>
              <a:defRPr/>
            </a:lvl1pPr>
          </a:lstStyle>
          <a:p>
            <a:pPr>
              <a:defRPr/>
            </a:pPr>
            <a:endParaRPr lang="nl-NL"/>
          </a:p>
        </p:txBody>
      </p:sp>
      <p:sp>
        <p:nvSpPr>
          <p:cNvPr id="7" name="Tijdelijke aanduiding voor dianummer 5">
            <a:extLst>
              <a:ext uri="{FF2B5EF4-FFF2-40B4-BE49-F238E27FC236}">
                <a16:creationId xmlns:a16="http://schemas.microsoft.com/office/drawing/2014/main" id="{7C4AB4B5-0361-49BC-AF5B-89574109E623}"/>
              </a:ext>
            </a:extLst>
          </p:cNvPr>
          <p:cNvSpPr>
            <a:spLocks noGrp="1"/>
          </p:cNvSpPr>
          <p:nvPr>
            <p:ph type="sldNum" sz="quarter" idx="12"/>
          </p:nvPr>
        </p:nvSpPr>
        <p:spPr/>
        <p:txBody>
          <a:bodyPr/>
          <a:lstStyle>
            <a:lvl1pPr>
              <a:defRPr/>
            </a:lvl1pPr>
          </a:lstStyle>
          <a:p>
            <a:fld id="{FD13E227-15ED-44BE-A46F-07AE2C827501}" type="slidenum">
              <a:rPr lang="nl-NL" altLang="nl-NL"/>
              <a:pPr/>
              <a:t>‹nr.›</a:t>
            </a:fld>
            <a:endParaRPr lang="nl-NL" altLang="nl-NL"/>
          </a:p>
        </p:txBody>
      </p:sp>
    </p:spTree>
    <p:extLst>
      <p:ext uri="{BB962C8B-B14F-4D97-AF65-F5344CB8AC3E}">
        <p14:creationId xmlns:p14="http://schemas.microsoft.com/office/powerpoint/2010/main" val="497176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jdelijke aanduiding voor titel 1">
            <a:extLst>
              <a:ext uri="{FF2B5EF4-FFF2-40B4-BE49-F238E27FC236}">
                <a16:creationId xmlns:a16="http://schemas.microsoft.com/office/drawing/2014/main" id="{F28A6F98-D127-47CF-9C14-B11C73139DC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Titelstijl van model bewerken</a:t>
            </a:r>
          </a:p>
        </p:txBody>
      </p:sp>
      <p:sp>
        <p:nvSpPr>
          <p:cNvPr id="1027" name="Tijdelijke aanduiding voor tekst 2">
            <a:extLst>
              <a:ext uri="{FF2B5EF4-FFF2-40B4-BE49-F238E27FC236}">
                <a16:creationId xmlns:a16="http://schemas.microsoft.com/office/drawing/2014/main" id="{A1ED754D-FCB3-4108-AEFC-B1B3C9C68AB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Klik om de tekststijl van het model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4" name="Tijdelijke aanduiding voor datum 3">
            <a:extLst>
              <a:ext uri="{FF2B5EF4-FFF2-40B4-BE49-F238E27FC236}">
                <a16:creationId xmlns:a16="http://schemas.microsoft.com/office/drawing/2014/main" id="{B2B77337-7D9E-4B1B-9FF3-67D806BEF53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8FD80BE5-A8C4-4F00-B18F-2BF55A920F04}" type="datetime1">
              <a:rPr lang="nl-NL" altLang="nl-NL"/>
              <a:pPr/>
              <a:t>23-6-2023</a:t>
            </a:fld>
            <a:endParaRPr lang="nl-NL" altLang="nl-NL"/>
          </a:p>
        </p:txBody>
      </p:sp>
      <p:sp>
        <p:nvSpPr>
          <p:cNvPr id="5" name="Tijdelijke aanduiding voor voettekst 4">
            <a:extLst>
              <a:ext uri="{FF2B5EF4-FFF2-40B4-BE49-F238E27FC236}">
                <a16:creationId xmlns:a16="http://schemas.microsoft.com/office/drawing/2014/main" id="{5DA39976-A6B1-485E-951C-A377B796EDF3}"/>
              </a:ext>
            </a:extLst>
          </p:cNvPr>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0"/>
                <a:cs typeface="ＭＳ Ｐゴシック" charset="0"/>
              </a:defRPr>
            </a:lvl1pPr>
          </a:lstStyle>
          <a:p>
            <a:pPr>
              <a:defRPr/>
            </a:pPr>
            <a:endParaRPr lang="nl-NL"/>
          </a:p>
        </p:txBody>
      </p:sp>
      <p:sp>
        <p:nvSpPr>
          <p:cNvPr id="6" name="Tijdelijke aanduiding voor dianummer 5">
            <a:extLst>
              <a:ext uri="{FF2B5EF4-FFF2-40B4-BE49-F238E27FC236}">
                <a16:creationId xmlns:a16="http://schemas.microsoft.com/office/drawing/2014/main" id="{690423EF-C475-4B80-B863-676872402AB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0BE68AA0-29C9-4528-A0E5-6FD593FC3F93}" type="slidenum">
              <a:rPr lang="nl-NL" altLang="nl-NL"/>
              <a:pPr/>
              <a:t>‹nr.›</a:t>
            </a:fld>
            <a:endParaRPr lang="nl-NL" alt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65" charset="0"/>
          <a:ea typeface="MS PGothic" panose="020B0600070205080204" pitchFamily="34"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65" charset="0"/>
          <a:ea typeface="MS PGothic" panose="020B0600070205080204" pitchFamily="34"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65" charset="0"/>
          <a:ea typeface="MS PGothic" panose="020B0600070205080204" pitchFamily="34"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65" charset="0"/>
          <a:ea typeface="MS PGothic" panose="020B0600070205080204" pitchFamily="34"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65"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Text Box 2">
            <a:extLst>
              <a:ext uri="{FF2B5EF4-FFF2-40B4-BE49-F238E27FC236}">
                <a16:creationId xmlns:a16="http://schemas.microsoft.com/office/drawing/2014/main" id="{E8B35ECA-A287-4781-AC16-F6444AC80B7F}"/>
              </a:ext>
            </a:extLst>
          </p:cNvPr>
          <p:cNvSpPr txBox="1">
            <a:spLocks noChangeArrowheads="1"/>
          </p:cNvSpPr>
          <p:nvPr/>
        </p:nvSpPr>
        <p:spPr bwMode="auto">
          <a:xfrm>
            <a:off x="76200" y="152400"/>
            <a:ext cx="8763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52" tIns="46226" rIns="92452" bIns="46226">
            <a:spAutoFit/>
          </a:bodyPr>
          <a:lstStyle>
            <a:lvl1pPr defTabSz="922338"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2338"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nl-NL" sz="2800" b="1" i="1" u="sng" dirty="0">
                <a:solidFill>
                  <a:srgbClr val="002060"/>
                </a:solidFill>
              </a:rPr>
              <a:t>Casus 57:</a:t>
            </a:r>
            <a:r>
              <a:rPr lang="de-DE" altLang="nl-NL" sz="2800" b="1" i="1" dirty="0">
                <a:solidFill>
                  <a:srgbClr val="002060"/>
                </a:solidFill>
              </a:rPr>
              <a:t>	</a:t>
            </a:r>
            <a:r>
              <a:rPr lang="de-DE" altLang="nl-NL" sz="2800" b="1" i="1" u="sng" dirty="0">
                <a:solidFill>
                  <a:srgbClr val="002060"/>
                </a:solidFill>
              </a:rPr>
              <a:t>Aanvalsgewijze buikpijn</a:t>
            </a:r>
            <a:endParaRPr lang="de-DE" altLang="nl-NL" sz="2800" b="1" u="sng" dirty="0">
              <a:solidFill>
                <a:srgbClr val="002060"/>
              </a:solidFill>
            </a:endParaRPr>
          </a:p>
        </p:txBody>
      </p:sp>
      <p:sp>
        <p:nvSpPr>
          <p:cNvPr id="15362" name="Tekstvak 6">
            <a:extLst>
              <a:ext uri="{FF2B5EF4-FFF2-40B4-BE49-F238E27FC236}">
                <a16:creationId xmlns:a16="http://schemas.microsoft.com/office/drawing/2014/main" id="{93820A60-59C0-45E4-9724-944EA0906971}"/>
              </a:ext>
            </a:extLst>
          </p:cNvPr>
          <p:cNvSpPr txBox="1">
            <a:spLocks noChangeArrowheads="1"/>
          </p:cNvSpPr>
          <p:nvPr/>
        </p:nvSpPr>
        <p:spPr bwMode="auto">
          <a:xfrm>
            <a:off x="49907" y="6483197"/>
            <a:ext cx="43559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nl-NL" altLang="nl-NL" sz="1800" dirty="0">
                <a:solidFill>
                  <a:srgbClr val="AA002B"/>
                </a:solidFill>
                <a:latin typeface="Calibri" panose="020F0502020204030204" pitchFamily="34" charset="0"/>
              </a:rPr>
              <a:t>In samenwerking met: Wat Is De Diagnose ?</a:t>
            </a:r>
          </a:p>
        </p:txBody>
      </p:sp>
      <p:pic>
        <p:nvPicPr>
          <p:cNvPr id="15365" name="Picture 2">
            <a:extLst>
              <a:ext uri="{FF2B5EF4-FFF2-40B4-BE49-F238E27FC236}">
                <a16:creationId xmlns:a16="http://schemas.microsoft.com/office/drawing/2014/main" id="{E3652436-2646-4F8B-ACF5-A1B7021B6A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975" y="6488113"/>
            <a:ext cx="776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kstvak 3">
            <a:extLst>
              <a:ext uri="{FF2B5EF4-FFF2-40B4-BE49-F238E27FC236}">
                <a16:creationId xmlns:a16="http://schemas.microsoft.com/office/drawing/2014/main" id="{93064B17-7B3C-4504-AC53-AC582AECA4E4}"/>
              </a:ext>
            </a:extLst>
          </p:cNvPr>
          <p:cNvSpPr txBox="1">
            <a:spLocks noChangeArrowheads="1"/>
          </p:cNvSpPr>
          <p:nvPr/>
        </p:nvSpPr>
        <p:spPr bwMode="auto">
          <a:xfrm>
            <a:off x="107951" y="1098550"/>
            <a:ext cx="6048225"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nl-NL" altLang="nl-NL" sz="1600" dirty="0"/>
              <a:t>Vrouw, 30 jaar</a:t>
            </a:r>
          </a:p>
          <a:p>
            <a:pPr eaLnBrk="1" hangingPunct="1"/>
            <a:endParaRPr lang="nl-NL" altLang="nl-NL" sz="1600" dirty="0"/>
          </a:p>
          <a:p>
            <a:pPr eaLnBrk="1" hangingPunct="1"/>
            <a:r>
              <a:rPr lang="nl-NL" altLang="nl-NL" sz="1600" dirty="0"/>
              <a:t>Voorgeschiedenis: aften, roodvonk, hemorroïden, colitis ulcerosa</a:t>
            </a:r>
          </a:p>
          <a:p>
            <a:pPr eaLnBrk="1" hangingPunct="1"/>
            <a:r>
              <a:rPr lang="nl-NL" altLang="nl-NL" sz="1600" dirty="0"/>
              <a:t>Medicatie: </a:t>
            </a:r>
            <a:r>
              <a:rPr lang="nl-NL" altLang="nl-NL" sz="1600" dirty="0" err="1"/>
              <a:t>salofalk</a:t>
            </a:r>
            <a:r>
              <a:rPr lang="nl-NL" altLang="nl-NL" sz="1600" dirty="0"/>
              <a:t> oraal, orale anticonceptie</a:t>
            </a:r>
          </a:p>
          <a:p>
            <a:pPr eaLnBrk="1" hangingPunct="1"/>
            <a:endParaRPr lang="nl-NL" altLang="nl-NL" sz="1600" dirty="0"/>
          </a:p>
          <a:p>
            <a:pPr eaLnBrk="1" hangingPunct="1"/>
            <a:r>
              <a:rPr lang="nl-NL" altLang="nl-NL" sz="1600" dirty="0"/>
              <a:t>Anamnese: sinds 2 jaar spontaan aanvalsgewijze buikpijnaanvallen </a:t>
            </a:r>
            <a:r>
              <a:rPr lang="nl-NL" altLang="nl-NL" sz="1600" dirty="0" err="1"/>
              <a:t>t.h.v</a:t>
            </a:r>
            <a:r>
              <a:rPr lang="nl-NL" altLang="nl-NL" sz="1600" dirty="0"/>
              <a:t>. blaasregio, stekend van aard, frequentie +/-1 keer per week, optredend einde van de middag/begin van de avond. Duurt enkele uren waarbij patiënte niet kan bewegen van de pijn, misselijk is en rillerig. Hierbij tevens mictiedrang met melkachtige urine (zie foto na sedimentatie). </a:t>
            </a:r>
          </a:p>
          <a:p>
            <a:pPr eaLnBrk="1" hangingPunct="1"/>
            <a:endParaRPr lang="nl-NL" altLang="nl-NL" sz="1600" dirty="0"/>
          </a:p>
          <a:p>
            <a:pPr eaLnBrk="1" hangingPunct="1"/>
            <a:r>
              <a:rPr lang="nl-NL" altLang="nl-NL" sz="1600" dirty="0"/>
              <a:t>LO: buiten aanval om geen afwijkingen. </a:t>
            </a:r>
          </a:p>
          <a:p>
            <a:pPr eaLnBrk="1" hangingPunct="1"/>
            <a:endParaRPr lang="nl-NL" altLang="nl-NL" sz="1600" dirty="0"/>
          </a:p>
          <a:p>
            <a:pPr eaLnBrk="1" hangingPunct="1"/>
            <a:r>
              <a:rPr lang="nl-NL" altLang="nl-NL" sz="1600" dirty="0"/>
              <a:t>Eerder onderzoek: enkele malen microscopische hematurie zonder urologische afwijkingen. Echo abdomen/CT abdomen en </a:t>
            </a:r>
            <a:r>
              <a:rPr lang="nl-NL" altLang="nl-NL" sz="1600" dirty="0" err="1"/>
              <a:t>coloscopie</a:t>
            </a:r>
            <a:r>
              <a:rPr lang="nl-NL" altLang="nl-NL" sz="1600" dirty="0"/>
              <a:t> negatief. Gynaecologische analyse inclusief TVE zonder afwijkingen, </a:t>
            </a:r>
            <a:r>
              <a:rPr lang="nl-NL" altLang="nl-NL" sz="1600" dirty="0" err="1"/>
              <a:t>dd</a:t>
            </a:r>
            <a:r>
              <a:rPr lang="nl-NL" altLang="nl-NL" sz="1600" dirty="0"/>
              <a:t> intermitterende steeldraai waarvoor eventueel exploratieve laparoscopie </a:t>
            </a:r>
            <a:r>
              <a:rPr lang="nl-NL" altLang="nl-NL" sz="1600" dirty="0" err="1"/>
              <a:t>t.t.v</a:t>
            </a:r>
            <a:r>
              <a:rPr lang="nl-NL" altLang="nl-NL" sz="1600" dirty="0"/>
              <a:t>. aanval</a:t>
            </a:r>
          </a:p>
          <a:p>
            <a:pPr algn="ctr" eaLnBrk="1" hangingPunct="1"/>
            <a:endParaRPr lang="nl-NL" altLang="nl-NL" sz="1600" b="1" dirty="0"/>
          </a:p>
          <a:p>
            <a:pPr algn="r" eaLnBrk="1" hangingPunct="1"/>
            <a:r>
              <a:rPr lang="nl-NL" altLang="nl-NL" sz="1600" b="1" dirty="0"/>
              <a:t>Wat is de diagnose?</a:t>
            </a:r>
          </a:p>
        </p:txBody>
      </p:sp>
      <p:pic>
        <p:nvPicPr>
          <p:cNvPr id="3" name="Afbeelding 2">
            <a:extLst>
              <a:ext uri="{FF2B5EF4-FFF2-40B4-BE49-F238E27FC236}">
                <a16:creationId xmlns:a16="http://schemas.microsoft.com/office/drawing/2014/main" id="{AF5A8888-42DD-4FA3-8AD6-294749023C01}"/>
              </a:ext>
            </a:extLst>
          </p:cNvPr>
          <p:cNvPicPr>
            <a:picLocks noChangeAspect="1"/>
          </p:cNvPicPr>
          <p:nvPr/>
        </p:nvPicPr>
        <p:blipFill>
          <a:blip r:embed="rId3"/>
          <a:stretch>
            <a:fillRect/>
          </a:stretch>
        </p:blipFill>
        <p:spPr>
          <a:xfrm>
            <a:off x="6454684" y="1700808"/>
            <a:ext cx="2505549" cy="2965666"/>
          </a:xfrm>
          <a:prstGeom prst="rect">
            <a:avLst/>
          </a:prstGeom>
        </p:spPr>
      </p:pic>
      <p:pic>
        <p:nvPicPr>
          <p:cNvPr id="2" name="Afbeelding 1">
            <a:extLst>
              <a:ext uri="{FF2B5EF4-FFF2-40B4-BE49-F238E27FC236}">
                <a16:creationId xmlns:a16="http://schemas.microsoft.com/office/drawing/2014/main" id="{5FAC457F-5062-EF71-564C-E4F2CE52703C}"/>
              </a:ext>
            </a:extLst>
          </p:cNvPr>
          <p:cNvPicPr>
            <a:picLocks noChangeAspect="1"/>
          </p:cNvPicPr>
          <p:nvPr/>
        </p:nvPicPr>
        <p:blipFill>
          <a:blip r:embed="rId4"/>
          <a:stretch>
            <a:fillRect/>
          </a:stretch>
        </p:blipFill>
        <p:spPr>
          <a:xfrm>
            <a:off x="7586930" y="32325"/>
            <a:ext cx="1406373" cy="1183356"/>
          </a:xfrm>
          <a:prstGeom prst="rect">
            <a:avLst/>
          </a:prstGeom>
        </p:spPr>
      </p:pic>
      <p:sp useBgFill="1">
        <p:nvSpPr>
          <p:cNvPr id="4" name="Tekstvak 3">
            <a:extLst>
              <a:ext uri="{FF2B5EF4-FFF2-40B4-BE49-F238E27FC236}">
                <a16:creationId xmlns:a16="http://schemas.microsoft.com/office/drawing/2014/main" id="{02A06DF7-B016-DBD5-0AAD-18F60A79140E}"/>
              </a:ext>
            </a:extLst>
          </p:cNvPr>
          <p:cNvSpPr txBox="1"/>
          <p:nvPr/>
        </p:nvSpPr>
        <p:spPr>
          <a:xfrm>
            <a:off x="5508105" y="627247"/>
            <a:ext cx="2078826" cy="584775"/>
          </a:xfrm>
          <a:prstGeom prst="rect">
            <a:avLst/>
          </a:prstGeom>
        </p:spPr>
        <p:txBody>
          <a:bodyPr wrap="square" rtlCol="0">
            <a:spAutoFit/>
          </a:bodyPr>
          <a:lstStyle/>
          <a:p>
            <a:pPr algn="r"/>
            <a:r>
              <a:rPr lang="nl-NL" sz="1600" dirty="0">
                <a:latin typeface="+mj-lt"/>
              </a:rPr>
              <a:t>A Bitter </a:t>
            </a:r>
            <a:r>
              <a:rPr lang="nl-NL" sz="1600" dirty="0" err="1">
                <a:latin typeface="+mj-lt"/>
              </a:rPr>
              <a:t>Pill</a:t>
            </a:r>
            <a:endParaRPr lang="nl-NL" sz="1600" dirty="0">
              <a:latin typeface="+mj-lt"/>
            </a:endParaRPr>
          </a:p>
          <a:p>
            <a:pPr algn="r"/>
            <a:r>
              <a:rPr lang="nl-NL" sz="1600" dirty="0">
                <a:latin typeface="+mj-lt"/>
              </a:rPr>
              <a:t>Farmacologische quiz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Text Box 2">
            <a:extLst>
              <a:ext uri="{FF2B5EF4-FFF2-40B4-BE49-F238E27FC236}">
                <a16:creationId xmlns:a16="http://schemas.microsoft.com/office/drawing/2014/main" id="{E7F9FA37-9DFD-4203-A995-94BD29DC44EB}"/>
              </a:ext>
            </a:extLst>
          </p:cNvPr>
          <p:cNvSpPr txBox="1">
            <a:spLocks noChangeArrowheads="1"/>
          </p:cNvSpPr>
          <p:nvPr/>
        </p:nvSpPr>
        <p:spPr bwMode="auto">
          <a:xfrm>
            <a:off x="76200" y="152400"/>
            <a:ext cx="8763000" cy="524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52" tIns="46226" rIns="92452" bIns="46226">
            <a:spAutoFit/>
          </a:bodyPr>
          <a:lstStyle>
            <a:lvl1pPr defTabSz="922338"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922338"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de-DE" altLang="nl-NL" sz="2800" b="1" i="1" u="sng" dirty="0">
                <a:solidFill>
                  <a:srgbClr val="002060"/>
                </a:solidFill>
              </a:rPr>
              <a:t>Casus 57:</a:t>
            </a:r>
            <a:r>
              <a:rPr lang="de-DE" altLang="nl-NL" sz="2800" b="1" i="1" dirty="0">
                <a:solidFill>
                  <a:srgbClr val="002060"/>
                </a:solidFill>
              </a:rPr>
              <a:t>	</a:t>
            </a:r>
            <a:r>
              <a:rPr lang="de-DE" altLang="nl-NL" b="1" i="1" u="sng" dirty="0">
                <a:solidFill>
                  <a:srgbClr val="002060"/>
                </a:solidFill>
              </a:rPr>
              <a:t>Mesalazine-geinduceerde nefrolithiasis</a:t>
            </a:r>
            <a:endParaRPr lang="de-DE" altLang="nl-NL" b="1" u="sng" dirty="0">
              <a:solidFill>
                <a:srgbClr val="002060"/>
              </a:solidFill>
            </a:endParaRPr>
          </a:p>
        </p:txBody>
      </p:sp>
      <p:sp>
        <p:nvSpPr>
          <p:cNvPr id="16386" name="Tekstvak 6">
            <a:extLst>
              <a:ext uri="{FF2B5EF4-FFF2-40B4-BE49-F238E27FC236}">
                <a16:creationId xmlns:a16="http://schemas.microsoft.com/office/drawing/2014/main" id="{927DC6C3-1401-4A93-A06A-94A09200BE73}"/>
              </a:ext>
            </a:extLst>
          </p:cNvPr>
          <p:cNvSpPr txBox="1">
            <a:spLocks noChangeArrowheads="1"/>
          </p:cNvSpPr>
          <p:nvPr/>
        </p:nvSpPr>
        <p:spPr bwMode="auto">
          <a:xfrm>
            <a:off x="0" y="6553200"/>
            <a:ext cx="44279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nl-NL" altLang="nl-NL" sz="1800" dirty="0">
                <a:solidFill>
                  <a:srgbClr val="AA002B"/>
                </a:solidFill>
                <a:latin typeface="Calibri" panose="020F0502020204030204" pitchFamily="34" charset="0"/>
              </a:rPr>
              <a:t>In samenwerking met: Wat Is De Diagnose ?</a:t>
            </a:r>
          </a:p>
        </p:txBody>
      </p:sp>
      <p:sp>
        <p:nvSpPr>
          <p:cNvPr id="9" name="Tekstvak 8">
            <a:extLst>
              <a:ext uri="{FF2B5EF4-FFF2-40B4-BE49-F238E27FC236}">
                <a16:creationId xmlns:a16="http://schemas.microsoft.com/office/drawing/2014/main" id="{12145FF0-6466-4C9C-B4F4-C5B5D11AEBA8}"/>
              </a:ext>
            </a:extLst>
          </p:cNvPr>
          <p:cNvSpPr txBox="1"/>
          <p:nvPr/>
        </p:nvSpPr>
        <p:spPr>
          <a:xfrm>
            <a:off x="984786" y="6153090"/>
            <a:ext cx="5798382" cy="400110"/>
          </a:xfrm>
          <a:prstGeom prst="rect">
            <a:avLst/>
          </a:prstGeom>
          <a:noFill/>
          <a:ln w="57150" cmpd="sng">
            <a:solidFill>
              <a:srgbClr val="AA002B"/>
            </a:solidFill>
          </a:ln>
        </p:spPr>
        <p:txBody>
          <a:bodyPr wrap="none">
            <a:spAutoFit/>
          </a:bodyPr>
          <a:lstStyle/>
          <a:p>
            <a:pPr>
              <a:defRPr/>
            </a:pPr>
            <a:r>
              <a:rPr lang="nl-NL" sz="2000" dirty="0">
                <a:ln>
                  <a:solidFill>
                    <a:schemeClr val="bg1"/>
                  </a:solidFill>
                </a:ln>
                <a:latin typeface="Arial" pitchFamily="-110" charset="0"/>
                <a:ea typeface="ＭＳ Ｐゴシック" pitchFamily="-65" charset="-128"/>
                <a:cs typeface="ＭＳ Ｐゴシック" pitchFamily="-65" charset="-128"/>
              </a:rPr>
              <a:t>Ruud Kootte, internist acute geneeskunde UMCU</a:t>
            </a:r>
          </a:p>
        </p:txBody>
      </p:sp>
      <p:pic>
        <p:nvPicPr>
          <p:cNvPr id="16389" name="Picture 2">
            <a:extLst>
              <a:ext uri="{FF2B5EF4-FFF2-40B4-BE49-F238E27FC236}">
                <a16:creationId xmlns:a16="http://schemas.microsoft.com/office/drawing/2014/main" id="{7DA1168B-E889-4492-A72C-1D49F947E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975" y="6488113"/>
            <a:ext cx="776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kstvak 1">
            <a:extLst>
              <a:ext uri="{FF2B5EF4-FFF2-40B4-BE49-F238E27FC236}">
                <a16:creationId xmlns:a16="http://schemas.microsoft.com/office/drawing/2014/main" id="{3703C1C6-8CBF-44D8-A82C-4DCE3CBA9435}"/>
              </a:ext>
            </a:extLst>
          </p:cNvPr>
          <p:cNvSpPr txBox="1">
            <a:spLocks noChangeArrowheads="1"/>
          </p:cNvSpPr>
          <p:nvPr/>
        </p:nvSpPr>
        <p:spPr bwMode="auto">
          <a:xfrm>
            <a:off x="335112" y="833575"/>
            <a:ext cx="5933310"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nl-NL" altLang="nl-NL" sz="1600" dirty="0"/>
              <a:t>Patiënte gebruikte </a:t>
            </a:r>
            <a:r>
              <a:rPr lang="nl-NL" altLang="nl-NL" sz="1600" dirty="0" err="1"/>
              <a:t>mesalazine</a:t>
            </a:r>
            <a:r>
              <a:rPr lang="nl-NL" altLang="nl-NL" sz="1600" dirty="0"/>
              <a:t> 1dd 4 gram oraal sinds 2016, een niet ongewone maar wel relatief hoge onderhoudsdosering. </a:t>
            </a:r>
            <a:r>
              <a:rPr lang="nl-NL" altLang="nl-NL" sz="1600" dirty="0" err="1"/>
              <a:t>Mesalazine</a:t>
            </a:r>
            <a:r>
              <a:rPr lang="nl-NL" altLang="nl-NL" sz="1600" dirty="0"/>
              <a:t> is een </a:t>
            </a:r>
            <a:r>
              <a:rPr lang="nl-NL" altLang="nl-NL" sz="1600" dirty="0" err="1"/>
              <a:t>aminosalicylaat</a:t>
            </a:r>
            <a:r>
              <a:rPr lang="nl-NL" altLang="nl-NL" sz="1600" dirty="0"/>
              <a:t> wat gebruikt wordt voor de behandeling van IBD. </a:t>
            </a:r>
          </a:p>
          <a:p>
            <a:pPr eaLnBrk="1" hangingPunct="1"/>
            <a:r>
              <a:rPr lang="nl-NL" altLang="nl-NL" sz="1600" dirty="0" err="1"/>
              <a:t>Mesalazine</a:t>
            </a:r>
            <a:r>
              <a:rPr lang="nl-NL" altLang="nl-NL" sz="1600" dirty="0"/>
              <a:t> wordt vooral door de lever gemetaboliseerd tot N-</a:t>
            </a:r>
            <a:r>
              <a:rPr lang="nl-NL" altLang="nl-NL" sz="1600" dirty="0" err="1"/>
              <a:t>acetylderivaten</a:t>
            </a:r>
            <a:r>
              <a:rPr lang="nl-NL" altLang="nl-NL" sz="1600" dirty="0"/>
              <a:t> die matig oplosbaar zijn en daarmee kristallen en stenen in de urinewegen kunnen vormen. Dit is een zeldzame bijwerking die met name op kan treden ten tijde van hoge doseringen (meestal ≥  4 gram/dag, maar gerapporteerd vanaf 2 gr/dag) en/of bij dehydratie, tot 15 jaar na starten van de behandeling. De stenen zijn vaak ruw en oranje-paars van kleur. De diagnose is bemoeilijkt doordat ze niet zichtbaar zijn op conventionele X-/CT-abdomen. </a:t>
            </a:r>
          </a:p>
          <a:p>
            <a:pPr eaLnBrk="1" hangingPunct="1"/>
            <a:r>
              <a:rPr lang="nl-NL" altLang="nl-NL" sz="1600" dirty="0"/>
              <a:t>De diagnose werd bevestigd door opvangen van een </a:t>
            </a:r>
            <a:r>
              <a:rPr lang="nl-NL" altLang="nl-NL" sz="1600" dirty="0" err="1"/>
              <a:t>mesalazine</a:t>
            </a:r>
            <a:r>
              <a:rPr lang="nl-NL" altLang="nl-NL" sz="1600" dirty="0"/>
              <a:t>-bevattende steen (zie foto) en uitblijven van de aanvallen na halvering van de dosering </a:t>
            </a:r>
            <a:r>
              <a:rPr lang="nl-NL" altLang="nl-NL" sz="1600" dirty="0" err="1"/>
              <a:t>mesalazine</a:t>
            </a:r>
            <a:r>
              <a:rPr lang="nl-NL" altLang="nl-NL" sz="1600" dirty="0"/>
              <a:t>.</a:t>
            </a:r>
          </a:p>
          <a:p>
            <a:pPr eaLnBrk="1" hangingPunct="1"/>
            <a:r>
              <a:rPr lang="nl-NL" altLang="nl-NL" sz="1600" dirty="0"/>
              <a:t>Alternatieve behandeling betreft (hyper)hydratie.  </a:t>
            </a:r>
          </a:p>
          <a:p>
            <a:pPr eaLnBrk="1" hangingPunct="1"/>
            <a:endParaRPr lang="nl-NL" altLang="nl-NL" sz="1600" dirty="0"/>
          </a:p>
          <a:p>
            <a:pPr eaLnBrk="1" hangingPunct="1"/>
            <a:r>
              <a:rPr lang="nl-NL" altLang="nl-NL" sz="1600" i="1" dirty="0"/>
              <a:t>NB: </a:t>
            </a:r>
            <a:r>
              <a:rPr lang="nl-NL" altLang="nl-NL" sz="1600" i="1" dirty="0" err="1"/>
              <a:t>mesalazine</a:t>
            </a:r>
            <a:r>
              <a:rPr lang="nl-NL" altLang="nl-NL" sz="1600" i="1" dirty="0"/>
              <a:t> kan ook nierinsufficiëntie veroorzaken (interstitiële nefritis), maar de nierfunctie is bij bovenstaande complicatie vaak gespaard</a:t>
            </a:r>
          </a:p>
          <a:p>
            <a:pPr eaLnBrk="1" hangingPunct="1"/>
            <a:endParaRPr lang="nl-NL" altLang="nl-NL" sz="1800" dirty="0">
              <a:solidFill>
                <a:srgbClr val="FFFFFF"/>
              </a:solidFill>
            </a:endParaRPr>
          </a:p>
        </p:txBody>
      </p:sp>
      <p:pic>
        <p:nvPicPr>
          <p:cNvPr id="3" name="Afbeelding 2">
            <a:extLst>
              <a:ext uri="{FF2B5EF4-FFF2-40B4-BE49-F238E27FC236}">
                <a16:creationId xmlns:a16="http://schemas.microsoft.com/office/drawing/2014/main" id="{86880532-112A-4D80-B992-5A68C1F21026}"/>
              </a:ext>
            </a:extLst>
          </p:cNvPr>
          <p:cNvPicPr>
            <a:picLocks noChangeAspect="1"/>
          </p:cNvPicPr>
          <p:nvPr/>
        </p:nvPicPr>
        <p:blipFill>
          <a:blip r:embed="rId3"/>
          <a:stretch>
            <a:fillRect/>
          </a:stretch>
        </p:blipFill>
        <p:spPr>
          <a:xfrm>
            <a:off x="6372200" y="885409"/>
            <a:ext cx="2555697" cy="1796087"/>
          </a:xfrm>
          <a:prstGeom prst="rect">
            <a:avLst/>
          </a:prstGeom>
        </p:spPr>
      </p:pic>
      <p:pic>
        <p:nvPicPr>
          <p:cNvPr id="5" name="Afbeelding 4">
            <a:extLst>
              <a:ext uri="{FF2B5EF4-FFF2-40B4-BE49-F238E27FC236}">
                <a16:creationId xmlns:a16="http://schemas.microsoft.com/office/drawing/2014/main" id="{4C7535E5-6891-4F1A-9C84-C6BBED461198}"/>
              </a:ext>
            </a:extLst>
          </p:cNvPr>
          <p:cNvPicPr>
            <a:picLocks noChangeAspect="1"/>
          </p:cNvPicPr>
          <p:nvPr/>
        </p:nvPicPr>
        <p:blipFill>
          <a:blip r:embed="rId4"/>
          <a:stretch>
            <a:fillRect/>
          </a:stretch>
        </p:blipFill>
        <p:spPr>
          <a:xfrm>
            <a:off x="6743865" y="2804414"/>
            <a:ext cx="1812366" cy="1243716"/>
          </a:xfrm>
          <a:prstGeom prst="rect">
            <a:avLst/>
          </a:prstGeom>
        </p:spPr>
      </p:pic>
      <p:pic>
        <p:nvPicPr>
          <p:cNvPr id="7" name="Afbeelding 6">
            <a:extLst>
              <a:ext uri="{FF2B5EF4-FFF2-40B4-BE49-F238E27FC236}">
                <a16:creationId xmlns:a16="http://schemas.microsoft.com/office/drawing/2014/main" id="{F87A4776-8AD6-4822-B280-6877A2A8CF54}"/>
              </a:ext>
            </a:extLst>
          </p:cNvPr>
          <p:cNvPicPr>
            <a:picLocks noChangeAspect="1"/>
          </p:cNvPicPr>
          <p:nvPr/>
        </p:nvPicPr>
        <p:blipFill>
          <a:blip r:embed="rId5"/>
          <a:stretch>
            <a:fillRect/>
          </a:stretch>
        </p:blipFill>
        <p:spPr>
          <a:xfrm>
            <a:off x="6732788" y="4133888"/>
            <a:ext cx="1834520" cy="1445270"/>
          </a:xfrm>
          <a:prstGeom prst="rect">
            <a:avLst/>
          </a:prstGeom>
        </p:spPr>
      </p:pic>
      <p:pic>
        <p:nvPicPr>
          <p:cNvPr id="10" name="Afbeelding 9">
            <a:extLst>
              <a:ext uri="{FF2B5EF4-FFF2-40B4-BE49-F238E27FC236}">
                <a16:creationId xmlns:a16="http://schemas.microsoft.com/office/drawing/2014/main" id="{C4C8D6D5-EDBC-4D6F-86D4-2D5A68A7AD18}"/>
              </a:ext>
            </a:extLst>
          </p:cNvPr>
          <p:cNvPicPr>
            <a:picLocks noChangeAspect="1"/>
          </p:cNvPicPr>
          <p:nvPr/>
        </p:nvPicPr>
        <p:blipFill>
          <a:blip r:embed="rId6"/>
          <a:stretch>
            <a:fillRect/>
          </a:stretch>
        </p:blipFill>
        <p:spPr>
          <a:xfrm>
            <a:off x="7345288" y="6127332"/>
            <a:ext cx="1798712" cy="717501"/>
          </a:xfrm>
          <a:prstGeom prst="rect">
            <a:avLst/>
          </a:prstGeom>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672</TotalTime>
  <Words>366</Words>
  <Application>Microsoft Office PowerPoint</Application>
  <PresentationFormat>Diavoorstelling (4:3)</PresentationFormat>
  <Paragraphs>25</Paragraphs>
  <Slides>2</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vt:i4>
      </vt:variant>
    </vt:vector>
  </HeadingPairs>
  <TitlesOfParts>
    <vt:vector size="5" baseType="lpstr">
      <vt:lpstr>Arial</vt:lpstr>
      <vt:lpstr>Calibri</vt:lpstr>
      <vt:lpstr>Office-thema</vt:lpstr>
      <vt:lpstr>PowerPoint-presentatie</vt:lpstr>
      <vt:lpstr>PowerPoint-presentatie</vt:lpstr>
    </vt:vector>
  </TitlesOfParts>
  <Company>klg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Deelnemers</dc:title>
  <dc:creator>Gabor Linthorst</dc:creator>
  <cp:lastModifiedBy>Carina Bethlehem</cp:lastModifiedBy>
  <cp:revision>54</cp:revision>
  <cp:lastPrinted>2009-05-11T06:44:38Z</cp:lastPrinted>
  <dcterms:created xsi:type="dcterms:W3CDTF">2009-05-07T12:41:17Z</dcterms:created>
  <dcterms:modified xsi:type="dcterms:W3CDTF">2023-06-22T22:23:40Z</dcterms:modified>
</cp:coreProperties>
</file>