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65" r:id="rId2"/>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00" d="100"/>
          <a:sy n="100" d="100"/>
        </p:scale>
        <p:origin x="121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AC32EB9-DDB7-4FCB-8C9B-0A14AF7533C3}" type="datetimeFigureOut">
              <a:rPr lang="nl-NL" smtClean="0"/>
              <a:t>5-2-2026</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E29A5B-2899-41FA-B6B3-E1B34F0A3039}" type="slidenum">
              <a:rPr lang="nl-NL" smtClean="0"/>
              <a:t>‹nr.›</a:t>
            </a:fld>
            <a:endParaRPr lang="nl-NL"/>
          </a:p>
        </p:txBody>
      </p:sp>
    </p:spTree>
    <p:extLst>
      <p:ext uri="{BB962C8B-B14F-4D97-AF65-F5344CB8AC3E}">
        <p14:creationId xmlns:p14="http://schemas.microsoft.com/office/powerpoint/2010/main" val="41943315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9999F6D-CC3A-42C1-991F-8326D0E9DD54}" type="slidenum">
              <a:rPr kumimoji="0" lang="nl-N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nl-N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747737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1BC52A2-CAC7-4249-AA19-6B84DEF75F09}"/>
              </a:ext>
            </a:extLst>
          </p:cNvPr>
          <p:cNvSpPr>
            <a:spLocks noGrp="1"/>
          </p:cNvSpPr>
          <p:nvPr>
            <p:ph type="ctrTitle"/>
          </p:nvPr>
        </p:nvSpPr>
        <p:spPr>
          <a:xfrm>
            <a:off x="1524000" y="1122363"/>
            <a:ext cx="9144000" cy="2387600"/>
          </a:xfrm>
        </p:spPr>
        <p:txBody>
          <a:bodyPr anchor="b"/>
          <a:lstStyle>
            <a:lvl1pPr algn="ctr">
              <a:defRPr sz="4500"/>
            </a:lvl1pPr>
          </a:lstStyle>
          <a:p>
            <a:r>
              <a:rPr lang="nl-NL"/>
              <a:t>Klik om stijl te bewerken</a:t>
            </a:r>
          </a:p>
        </p:txBody>
      </p:sp>
      <p:sp>
        <p:nvSpPr>
          <p:cNvPr id="3" name="Ondertitel 2">
            <a:extLst>
              <a:ext uri="{FF2B5EF4-FFF2-40B4-BE49-F238E27FC236}">
                <a16:creationId xmlns:a16="http://schemas.microsoft.com/office/drawing/2014/main" id="{141C0B36-4C51-4474-9F2F-84A191891330}"/>
              </a:ext>
            </a:extLst>
          </p:cNvPr>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B4629FBD-0F50-4692-9B1F-61344033AF0B}"/>
              </a:ext>
            </a:extLst>
          </p:cNvPr>
          <p:cNvSpPr>
            <a:spLocks noGrp="1"/>
          </p:cNvSpPr>
          <p:nvPr>
            <p:ph type="dt" sz="half" idx="10"/>
          </p:nvPr>
        </p:nvSpPr>
        <p:spPr/>
        <p:txBody>
          <a:bodyPr/>
          <a:lstStyle/>
          <a:p>
            <a:r>
              <a:rPr lang="nl-NL"/>
              <a:t>&lt;datum&gt;</a:t>
            </a:r>
          </a:p>
        </p:txBody>
      </p:sp>
      <p:sp>
        <p:nvSpPr>
          <p:cNvPr id="5" name="Tijdelijke aanduiding voor voettekst 4">
            <a:extLst>
              <a:ext uri="{FF2B5EF4-FFF2-40B4-BE49-F238E27FC236}">
                <a16:creationId xmlns:a16="http://schemas.microsoft.com/office/drawing/2014/main" id="{2FB4B092-0AF7-4BD4-B831-816303145268}"/>
              </a:ext>
            </a:extLst>
          </p:cNvPr>
          <p:cNvSpPr>
            <a:spLocks noGrp="1"/>
          </p:cNvSpPr>
          <p:nvPr>
            <p:ph type="ftr" sz="quarter" idx="11"/>
          </p:nvPr>
        </p:nvSpPr>
        <p:spPr/>
        <p:txBody>
          <a:bodyPr/>
          <a:lstStyle/>
          <a:p>
            <a:r>
              <a:rPr lang="nl-NL"/>
              <a:t>&lt;Titel van de presentatie&gt;</a:t>
            </a:r>
          </a:p>
        </p:txBody>
      </p:sp>
      <p:sp>
        <p:nvSpPr>
          <p:cNvPr id="6" name="Tijdelijke aanduiding voor dianummer 5">
            <a:extLst>
              <a:ext uri="{FF2B5EF4-FFF2-40B4-BE49-F238E27FC236}">
                <a16:creationId xmlns:a16="http://schemas.microsoft.com/office/drawing/2014/main" id="{8EEF800F-2B1C-4A70-93CA-D3860D8D53CD}"/>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a:p>
        </p:txBody>
      </p:sp>
    </p:spTree>
    <p:extLst>
      <p:ext uri="{BB962C8B-B14F-4D97-AF65-F5344CB8AC3E}">
        <p14:creationId xmlns:p14="http://schemas.microsoft.com/office/powerpoint/2010/main" val="2710002919"/>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28B856A-B069-46E2-BDC7-A1349C3FD433}"/>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0D916D3C-00F8-486E-9A04-8AB55963FDDA}"/>
              </a:ext>
            </a:extLst>
          </p:cNvPr>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C0ED78C3-3864-4DDC-93A9-E9112F2AC544}"/>
              </a:ext>
            </a:extLst>
          </p:cNvPr>
          <p:cNvSpPr>
            <a:spLocks noGrp="1"/>
          </p:cNvSpPr>
          <p:nvPr>
            <p:ph type="dt" sz="half" idx="10"/>
          </p:nvPr>
        </p:nvSpPr>
        <p:spPr/>
        <p:txBody>
          <a:bodyPr/>
          <a:lstStyle/>
          <a:p>
            <a:r>
              <a:rPr lang="nl-NL"/>
              <a:t>&lt;datum&gt;</a:t>
            </a:r>
          </a:p>
        </p:txBody>
      </p:sp>
      <p:sp>
        <p:nvSpPr>
          <p:cNvPr id="5" name="Tijdelijke aanduiding voor voettekst 4">
            <a:extLst>
              <a:ext uri="{FF2B5EF4-FFF2-40B4-BE49-F238E27FC236}">
                <a16:creationId xmlns:a16="http://schemas.microsoft.com/office/drawing/2014/main" id="{F9A3032A-1C18-42AE-9C57-B06AFD86953E}"/>
              </a:ext>
            </a:extLst>
          </p:cNvPr>
          <p:cNvSpPr>
            <a:spLocks noGrp="1"/>
          </p:cNvSpPr>
          <p:nvPr>
            <p:ph type="ftr" sz="quarter" idx="11"/>
          </p:nvPr>
        </p:nvSpPr>
        <p:spPr/>
        <p:txBody>
          <a:bodyPr/>
          <a:lstStyle/>
          <a:p>
            <a:r>
              <a:rPr lang="nl-NL"/>
              <a:t>&lt;Titel van de presentatie&gt;</a:t>
            </a:r>
          </a:p>
        </p:txBody>
      </p:sp>
      <p:sp>
        <p:nvSpPr>
          <p:cNvPr id="6" name="Tijdelijke aanduiding voor dianummer 5">
            <a:extLst>
              <a:ext uri="{FF2B5EF4-FFF2-40B4-BE49-F238E27FC236}">
                <a16:creationId xmlns:a16="http://schemas.microsoft.com/office/drawing/2014/main" id="{48E3DE8E-B14C-49EC-8FC5-BC6B37523B57}"/>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a:p>
        </p:txBody>
      </p:sp>
    </p:spTree>
    <p:extLst>
      <p:ext uri="{BB962C8B-B14F-4D97-AF65-F5344CB8AC3E}">
        <p14:creationId xmlns:p14="http://schemas.microsoft.com/office/powerpoint/2010/main" val="452738519"/>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C54ABF74-950A-4511-B8A6-2CFD4DFDEBFC}"/>
              </a:ext>
            </a:extLst>
          </p:cNvPr>
          <p:cNvSpPr>
            <a:spLocks noGrp="1"/>
          </p:cNvSpPr>
          <p:nvPr>
            <p:ph type="title" orient="vert"/>
          </p:nvPr>
        </p:nvSpPr>
        <p:spPr>
          <a:xfrm>
            <a:off x="8724901"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C488E516-D24D-4241-AA32-CCBA9466AE55}"/>
              </a:ext>
            </a:extLst>
          </p:cNvPr>
          <p:cNvSpPr>
            <a:spLocks noGrp="1"/>
          </p:cNvSpPr>
          <p:nvPr>
            <p:ph type="body" orient="vert" idx="1"/>
          </p:nvPr>
        </p:nvSpPr>
        <p:spPr>
          <a:xfrm>
            <a:off x="838201" y="365125"/>
            <a:ext cx="7734300" cy="5811838"/>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008D0C27-3522-476D-8B4F-53727E3D091B}"/>
              </a:ext>
            </a:extLst>
          </p:cNvPr>
          <p:cNvSpPr>
            <a:spLocks noGrp="1"/>
          </p:cNvSpPr>
          <p:nvPr>
            <p:ph type="dt" sz="half" idx="10"/>
          </p:nvPr>
        </p:nvSpPr>
        <p:spPr/>
        <p:txBody>
          <a:bodyPr/>
          <a:lstStyle/>
          <a:p>
            <a:r>
              <a:rPr lang="nl-NL"/>
              <a:t>&lt;datum&gt;</a:t>
            </a:r>
          </a:p>
        </p:txBody>
      </p:sp>
      <p:sp>
        <p:nvSpPr>
          <p:cNvPr id="5" name="Tijdelijke aanduiding voor voettekst 4">
            <a:extLst>
              <a:ext uri="{FF2B5EF4-FFF2-40B4-BE49-F238E27FC236}">
                <a16:creationId xmlns:a16="http://schemas.microsoft.com/office/drawing/2014/main" id="{2EE9B8AE-CE0B-40D6-A831-9A4EB77CF697}"/>
              </a:ext>
            </a:extLst>
          </p:cNvPr>
          <p:cNvSpPr>
            <a:spLocks noGrp="1"/>
          </p:cNvSpPr>
          <p:nvPr>
            <p:ph type="ftr" sz="quarter" idx="11"/>
          </p:nvPr>
        </p:nvSpPr>
        <p:spPr/>
        <p:txBody>
          <a:bodyPr/>
          <a:lstStyle/>
          <a:p>
            <a:r>
              <a:rPr lang="nl-NL"/>
              <a:t>&lt;Titel van de presentatie&gt;</a:t>
            </a:r>
          </a:p>
        </p:txBody>
      </p:sp>
      <p:sp>
        <p:nvSpPr>
          <p:cNvPr id="6" name="Tijdelijke aanduiding voor dianummer 5">
            <a:extLst>
              <a:ext uri="{FF2B5EF4-FFF2-40B4-BE49-F238E27FC236}">
                <a16:creationId xmlns:a16="http://schemas.microsoft.com/office/drawing/2014/main" id="{CFFAF7E2-4A4F-4F1F-BC3E-F4B2246C3CE8}"/>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a:p>
        </p:txBody>
      </p:sp>
    </p:spTree>
    <p:extLst>
      <p:ext uri="{BB962C8B-B14F-4D97-AF65-F5344CB8AC3E}">
        <p14:creationId xmlns:p14="http://schemas.microsoft.com/office/powerpoint/2010/main" val="3823717809"/>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128000" y="1003462"/>
            <a:ext cx="9936000" cy="533400"/>
          </a:xfrm>
        </p:spPr>
        <p:txBody>
          <a:bodyPr/>
          <a:lstStyle>
            <a:lvl1pPr>
              <a:defRPr>
                <a:solidFill>
                  <a:schemeClr val="bg2"/>
                </a:solidFill>
              </a:defRPr>
            </a:lvl1pPr>
          </a:lstStyle>
          <a:p>
            <a:r>
              <a:rPr lang="nl-NL"/>
              <a:t>Klik om stijl te bewerken</a:t>
            </a:r>
          </a:p>
        </p:txBody>
      </p:sp>
      <p:sp>
        <p:nvSpPr>
          <p:cNvPr id="3" name="Ondertitel 2"/>
          <p:cNvSpPr>
            <a:spLocks noGrp="1"/>
          </p:cNvSpPr>
          <p:nvPr>
            <p:ph type="subTitle" idx="1"/>
          </p:nvPr>
        </p:nvSpPr>
        <p:spPr>
          <a:xfrm>
            <a:off x="1127387" y="1650209"/>
            <a:ext cx="9936000" cy="533400"/>
          </a:xfrm>
        </p:spPr>
        <p:txBody>
          <a:bodyPr>
            <a:noAutofit/>
          </a:bodyPr>
          <a:lstStyle>
            <a:lvl1pPr marL="0" indent="0" algn="l">
              <a:lnSpc>
                <a:spcPts val="4200"/>
              </a:lnSpc>
              <a:buNone/>
              <a:defRPr sz="4000">
                <a:solidFill>
                  <a:schemeClr val="bg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Klikken om de ondertitelstijl van het model te bewerken</a:t>
            </a:r>
          </a:p>
        </p:txBody>
      </p:sp>
      <p:sp>
        <p:nvSpPr>
          <p:cNvPr id="14" name="Tijdelijke aanduiding voor tekst 13"/>
          <p:cNvSpPr>
            <a:spLocks noGrp="1"/>
          </p:cNvSpPr>
          <p:nvPr>
            <p:ph type="body" sz="quarter" idx="10"/>
          </p:nvPr>
        </p:nvSpPr>
        <p:spPr>
          <a:xfrm>
            <a:off x="1128001" y="4078255"/>
            <a:ext cx="7128209" cy="635000"/>
          </a:xfrm>
        </p:spPr>
        <p:txBody>
          <a:bodyPr/>
          <a:lstStyle>
            <a:lvl1pPr marL="0" indent="0" algn="l">
              <a:buNone/>
              <a:defRPr>
                <a:solidFill>
                  <a:schemeClr val="bg2"/>
                </a:solidFill>
              </a:defRPr>
            </a:lvl1pPr>
          </a:lstStyle>
          <a:p>
            <a:pPr lvl="0"/>
            <a:r>
              <a:rPr lang="nl-NL"/>
              <a:t>Tekststijl van het model bewerken</a:t>
            </a:r>
          </a:p>
        </p:txBody>
      </p:sp>
      <p:sp>
        <p:nvSpPr>
          <p:cNvPr id="9" name="Rechthoek 8">
            <a:extLst>
              <a:ext uri="{FF2B5EF4-FFF2-40B4-BE49-F238E27FC236}">
                <a16:creationId xmlns:a16="http://schemas.microsoft.com/office/drawing/2014/main" id="{33B10824-7663-48F2-ACF6-046C4C35EED4}"/>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800"/>
          </a:p>
        </p:txBody>
      </p:sp>
      <p:sp>
        <p:nvSpPr>
          <p:cNvPr id="10" name="Rechthoek 9">
            <a:extLst>
              <a:ext uri="{FF2B5EF4-FFF2-40B4-BE49-F238E27FC236}">
                <a16:creationId xmlns:a16="http://schemas.microsoft.com/office/drawing/2014/main" id="{AA025303-B3B0-4442-BDDE-6BD104F6CE08}"/>
              </a:ext>
            </a:extLst>
          </p:cNvPr>
          <p:cNvSpPr/>
          <p:nvPr userDrawn="1"/>
        </p:nvSpPr>
        <p:spPr>
          <a:xfrm>
            <a:off x="695333" y="594000"/>
            <a:ext cx="10800000" cy="421252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800"/>
          </a:p>
        </p:txBody>
      </p:sp>
      <p:sp>
        <p:nvSpPr>
          <p:cNvPr id="12" name="Rechthoek 11">
            <a:extLst>
              <a:ext uri="{FF2B5EF4-FFF2-40B4-BE49-F238E27FC236}">
                <a16:creationId xmlns:a16="http://schemas.microsoft.com/office/drawing/2014/main" id="{FE1678B5-6C65-46E5-8FEA-3415D83EF86F}"/>
              </a:ext>
            </a:extLst>
          </p:cNvPr>
          <p:cNvSpPr/>
          <p:nvPr userDrawn="1"/>
        </p:nvSpPr>
        <p:spPr>
          <a:xfrm>
            <a:off x="695333" y="5292000"/>
            <a:ext cx="10800000" cy="10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800"/>
          </a:p>
        </p:txBody>
      </p:sp>
      <p:pic>
        <p:nvPicPr>
          <p:cNvPr id="13" name="Afbeelding 12">
            <a:extLst>
              <a:ext uri="{FF2B5EF4-FFF2-40B4-BE49-F238E27FC236}">
                <a16:creationId xmlns:a16="http://schemas.microsoft.com/office/drawing/2014/main" id="{DC43A052-AEAE-41E9-AC42-2C3611778F33}"/>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7824001" y="6264000"/>
            <a:ext cx="3235743" cy="302400"/>
          </a:xfrm>
          <a:prstGeom prst="rect">
            <a:avLst/>
          </a:prstGeom>
        </p:spPr>
      </p:pic>
    </p:spTree>
    <p:extLst>
      <p:ext uri="{BB962C8B-B14F-4D97-AF65-F5344CB8AC3E}">
        <p14:creationId xmlns:p14="http://schemas.microsoft.com/office/powerpoint/2010/main" val="33432744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Titeldia">
    <p:spTree>
      <p:nvGrpSpPr>
        <p:cNvPr id="1" name=""/>
        <p:cNvGrpSpPr/>
        <p:nvPr/>
      </p:nvGrpSpPr>
      <p:grpSpPr>
        <a:xfrm>
          <a:off x="0" y="0"/>
          <a:ext cx="0" cy="0"/>
          <a:chOff x="0" y="0"/>
          <a:chExt cx="0" cy="0"/>
        </a:xfrm>
      </p:grpSpPr>
      <p:sp>
        <p:nvSpPr>
          <p:cNvPr id="7" name="Rechthoek 6"/>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800"/>
          </a:p>
        </p:txBody>
      </p:sp>
      <p:sp>
        <p:nvSpPr>
          <p:cNvPr id="8" name="Rechthoek 7"/>
          <p:cNvSpPr/>
          <p:nvPr userDrawn="1"/>
        </p:nvSpPr>
        <p:spPr>
          <a:xfrm>
            <a:off x="695333" y="594000"/>
            <a:ext cx="10800000" cy="421252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800"/>
          </a:p>
        </p:txBody>
      </p:sp>
      <p:sp>
        <p:nvSpPr>
          <p:cNvPr id="2" name="Titel 1"/>
          <p:cNvSpPr>
            <a:spLocks noGrp="1"/>
          </p:cNvSpPr>
          <p:nvPr>
            <p:ph type="ctrTitle"/>
          </p:nvPr>
        </p:nvSpPr>
        <p:spPr>
          <a:xfrm>
            <a:off x="1128000" y="1003462"/>
            <a:ext cx="9936000" cy="533400"/>
          </a:xfrm>
        </p:spPr>
        <p:txBody>
          <a:bodyPr/>
          <a:lstStyle>
            <a:lvl1pPr>
              <a:defRPr>
                <a:solidFill>
                  <a:schemeClr val="bg2"/>
                </a:solidFill>
              </a:defRPr>
            </a:lvl1pPr>
          </a:lstStyle>
          <a:p>
            <a:r>
              <a:rPr lang="nl-NL"/>
              <a:t>Klik om stijl te bewerken</a:t>
            </a:r>
          </a:p>
        </p:txBody>
      </p:sp>
      <p:sp>
        <p:nvSpPr>
          <p:cNvPr id="3" name="Ondertitel 2"/>
          <p:cNvSpPr>
            <a:spLocks noGrp="1"/>
          </p:cNvSpPr>
          <p:nvPr>
            <p:ph type="subTitle" idx="1"/>
          </p:nvPr>
        </p:nvSpPr>
        <p:spPr>
          <a:xfrm>
            <a:off x="1127387" y="1650209"/>
            <a:ext cx="9936000" cy="533400"/>
          </a:xfrm>
        </p:spPr>
        <p:txBody>
          <a:bodyPr>
            <a:noAutofit/>
          </a:bodyPr>
          <a:lstStyle>
            <a:lvl1pPr marL="0" indent="0" algn="l">
              <a:lnSpc>
                <a:spcPts val="4200"/>
              </a:lnSpc>
              <a:buNone/>
              <a:defRPr sz="4000">
                <a:solidFill>
                  <a:schemeClr val="bg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Klikken om de ondertitelstijl van het model te bewerken</a:t>
            </a:r>
          </a:p>
        </p:txBody>
      </p:sp>
      <p:sp>
        <p:nvSpPr>
          <p:cNvPr id="11" name="Rechthoek 10"/>
          <p:cNvSpPr/>
          <p:nvPr userDrawn="1"/>
        </p:nvSpPr>
        <p:spPr>
          <a:xfrm>
            <a:off x="695333" y="5292000"/>
            <a:ext cx="10800000" cy="10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800"/>
          </a:p>
        </p:txBody>
      </p:sp>
      <p:sp>
        <p:nvSpPr>
          <p:cNvPr id="14" name="Tijdelijke aanduiding voor tekst 13"/>
          <p:cNvSpPr>
            <a:spLocks noGrp="1"/>
          </p:cNvSpPr>
          <p:nvPr>
            <p:ph type="body" sz="quarter" idx="10"/>
          </p:nvPr>
        </p:nvSpPr>
        <p:spPr>
          <a:xfrm>
            <a:off x="1128001" y="4078255"/>
            <a:ext cx="7128209" cy="635000"/>
          </a:xfrm>
        </p:spPr>
        <p:txBody>
          <a:bodyPr/>
          <a:lstStyle>
            <a:lvl1pPr marL="0" indent="0" algn="l">
              <a:buNone/>
              <a:defRPr>
                <a:solidFill>
                  <a:schemeClr val="bg2"/>
                </a:solidFill>
              </a:defRPr>
            </a:lvl1pPr>
          </a:lstStyle>
          <a:p>
            <a:pPr lvl="0"/>
            <a:r>
              <a:rPr lang="nl-NL"/>
              <a:t>Tekststijl van het model bewerken</a:t>
            </a:r>
          </a:p>
        </p:txBody>
      </p:sp>
      <p:pic>
        <p:nvPicPr>
          <p:cNvPr id="17" name="Afbeelding 16"/>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7824001" y="6264000"/>
            <a:ext cx="3235743" cy="302400"/>
          </a:xfrm>
          <a:prstGeom prst="rect">
            <a:avLst/>
          </a:prstGeom>
        </p:spPr>
      </p:pic>
    </p:spTree>
    <p:extLst>
      <p:ext uri="{BB962C8B-B14F-4D97-AF65-F5344CB8AC3E}">
        <p14:creationId xmlns:p14="http://schemas.microsoft.com/office/powerpoint/2010/main" val="15265452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eldia 2">
    <p:spTree>
      <p:nvGrpSpPr>
        <p:cNvPr id="1" name=""/>
        <p:cNvGrpSpPr/>
        <p:nvPr/>
      </p:nvGrpSpPr>
      <p:grpSpPr>
        <a:xfrm>
          <a:off x="0" y="0"/>
          <a:ext cx="0" cy="0"/>
          <a:chOff x="0" y="0"/>
          <a:chExt cx="0" cy="0"/>
        </a:xfrm>
      </p:grpSpPr>
      <p:sp>
        <p:nvSpPr>
          <p:cNvPr id="7" name="Rechthoek 6"/>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800"/>
          </a:p>
        </p:txBody>
      </p:sp>
      <p:sp>
        <p:nvSpPr>
          <p:cNvPr id="2" name="Titel 1"/>
          <p:cNvSpPr>
            <a:spLocks noGrp="1"/>
          </p:cNvSpPr>
          <p:nvPr>
            <p:ph type="ctrTitle"/>
          </p:nvPr>
        </p:nvSpPr>
        <p:spPr>
          <a:xfrm>
            <a:off x="1128000" y="1003462"/>
            <a:ext cx="9936000" cy="533400"/>
          </a:xfrm>
        </p:spPr>
        <p:txBody>
          <a:bodyPr/>
          <a:lstStyle>
            <a:lvl1pPr>
              <a:defRPr>
                <a:solidFill>
                  <a:schemeClr val="tx2"/>
                </a:solidFill>
              </a:defRPr>
            </a:lvl1pPr>
          </a:lstStyle>
          <a:p>
            <a:r>
              <a:rPr lang="nl-NL"/>
              <a:t>Klik om stijl te bewerken</a:t>
            </a:r>
          </a:p>
        </p:txBody>
      </p:sp>
      <p:sp>
        <p:nvSpPr>
          <p:cNvPr id="3" name="Ondertitel 2"/>
          <p:cNvSpPr>
            <a:spLocks noGrp="1"/>
          </p:cNvSpPr>
          <p:nvPr>
            <p:ph type="subTitle" idx="1"/>
          </p:nvPr>
        </p:nvSpPr>
        <p:spPr>
          <a:xfrm>
            <a:off x="1127387" y="1650209"/>
            <a:ext cx="9936000" cy="533400"/>
          </a:xfrm>
        </p:spPr>
        <p:txBody>
          <a:bodyPr>
            <a:noAutofit/>
          </a:bodyPr>
          <a:lstStyle>
            <a:lvl1pPr marL="0" indent="0" algn="l">
              <a:lnSpc>
                <a:spcPts val="4200"/>
              </a:lnSpc>
              <a:buNone/>
              <a:defRPr sz="4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Klikken om de ondertitelstijl van het model te bewerken</a:t>
            </a:r>
          </a:p>
        </p:txBody>
      </p:sp>
      <p:sp>
        <p:nvSpPr>
          <p:cNvPr id="11" name="Rechthoek 10"/>
          <p:cNvSpPr/>
          <p:nvPr userDrawn="1"/>
        </p:nvSpPr>
        <p:spPr>
          <a:xfrm>
            <a:off x="695333" y="5292000"/>
            <a:ext cx="10800000" cy="10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800"/>
          </a:p>
        </p:txBody>
      </p:sp>
      <p:sp>
        <p:nvSpPr>
          <p:cNvPr id="14" name="Tijdelijke aanduiding voor tekst 13"/>
          <p:cNvSpPr>
            <a:spLocks noGrp="1"/>
          </p:cNvSpPr>
          <p:nvPr>
            <p:ph type="body" sz="quarter" idx="10"/>
          </p:nvPr>
        </p:nvSpPr>
        <p:spPr>
          <a:xfrm>
            <a:off x="1128001" y="4078255"/>
            <a:ext cx="7128209" cy="635000"/>
          </a:xfrm>
        </p:spPr>
        <p:txBody>
          <a:bodyPr/>
          <a:lstStyle>
            <a:lvl1pPr marL="0" indent="0" algn="l">
              <a:buNone/>
              <a:defRPr>
                <a:solidFill>
                  <a:schemeClr val="tx2"/>
                </a:solidFill>
              </a:defRPr>
            </a:lvl1pPr>
          </a:lstStyle>
          <a:p>
            <a:pPr lvl="0"/>
            <a:r>
              <a:rPr lang="nl-NL"/>
              <a:t>Tekststijl van het model bewerken</a:t>
            </a:r>
          </a:p>
        </p:txBody>
      </p:sp>
      <p:pic>
        <p:nvPicPr>
          <p:cNvPr id="17" name="Afbeelding 16"/>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7824001" y="6264000"/>
            <a:ext cx="3235743" cy="302400"/>
          </a:xfrm>
          <a:prstGeom prst="rect">
            <a:avLst/>
          </a:prstGeom>
        </p:spPr>
      </p:pic>
      <p:sp>
        <p:nvSpPr>
          <p:cNvPr id="9" name="Rechthoek 8"/>
          <p:cNvSpPr/>
          <p:nvPr userDrawn="1"/>
        </p:nvSpPr>
        <p:spPr>
          <a:xfrm>
            <a:off x="696000" y="594000"/>
            <a:ext cx="10800000" cy="50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800"/>
          </a:p>
        </p:txBody>
      </p:sp>
    </p:spTree>
    <p:extLst>
      <p:ext uri="{BB962C8B-B14F-4D97-AF65-F5344CB8AC3E}">
        <p14:creationId xmlns:p14="http://schemas.microsoft.com/office/powerpoint/2010/main" val="36365548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Hoofdstukdia">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stijl te bewerken</a:t>
            </a:r>
          </a:p>
        </p:txBody>
      </p:sp>
      <p:sp>
        <p:nvSpPr>
          <p:cNvPr id="3" name="Tijdelijke aanduiding voor datum 2"/>
          <p:cNvSpPr>
            <a:spLocks noGrp="1"/>
          </p:cNvSpPr>
          <p:nvPr>
            <p:ph type="dt" sz="half" idx="10"/>
          </p:nvPr>
        </p:nvSpPr>
        <p:spPr/>
        <p:txBody>
          <a:bodyPr/>
          <a:lstStyle/>
          <a:p>
            <a:r>
              <a:rPr lang="nl-NL"/>
              <a:t>&lt;datum&gt;</a:t>
            </a:r>
          </a:p>
        </p:txBody>
      </p:sp>
      <p:sp>
        <p:nvSpPr>
          <p:cNvPr id="4" name="Tijdelijke aanduiding voor voettekst 3"/>
          <p:cNvSpPr>
            <a:spLocks noGrp="1"/>
          </p:cNvSpPr>
          <p:nvPr>
            <p:ph type="ftr" sz="quarter" idx="11"/>
          </p:nvPr>
        </p:nvSpPr>
        <p:spPr/>
        <p:txBody>
          <a:bodyPr/>
          <a:lstStyle/>
          <a:p>
            <a:r>
              <a:rPr lang="nl-NL"/>
              <a:t>&lt;Titel van de presentatie&gt;</a:t>
            </a:r>
          </a:p>
        </p:txBody>
      </p:sp>
      <p:sp>
        <p:nvSpPr>
          <p:cNvPr id="5" name="Tijdelijke aanduiding voor dianummer 4"/>
          <p:cNvSpPr>
            <a:spLocks noGrp="1"/>
          </p:cNvSpPr>
          <p:nvPr>
            <p:ph type="sldNum" sz="quarter" idx="12"/>
          </p:nvPr>
        </p:nvSpPr>
        <p:spPr/>
        <p:txBody>
          <a:bodyPr/>
          <a:lstStyle/>
          <a:p>
            <a:r>
              <a:rPr lang="nl-NL"/>
              <a:t>Pagina </a:t>
            </a:r>
            <a:fld id="{7FC9B413-936F-403B-BC98-20250EBFF374}" type="slidenum">
              <a:rPr lang="nl-NL" smtClean="0"/>
              <a:pPr/>
              <a:t>‹nr.›</a:t>
            </a:fld>
            <a:endParaRPr lang="nl-NL"/>
          </a:p>
        </p:txBody>
      </p:sp>
      <p:sp>
        <p:nvSpPr>
          <p:cNvPr id="6" name="Ondertitel 2"/>
          <p:cNvSpPr>
            <a:spLocks noGrp="1"/>
          </p:cNvSpPr>
          <p:nvPr>
            <p:ph type="subTitle" idx="1"/>
          </p:nvPr>
        </p:nvSpPr>
        <p:spPr>
          <a:xfrm>
            <a:off x="696000" y="1650209"/>
            <a:ext cx="10800000" cy="533400"/>
          </a:xfrm>
        </p:spPr>
        <p:txBody>
          <a:bodyPr>
            <a:noAutofit/>
          </a:bodyPr>
          <a:lstStyle>
            <a:lvl1pPr marL="0" indent="0" algn="l">
              <a:lnSpc>
                <a:spcPts val="4200"/>
              </a:lnSpc>
              <a:buNone/>
              <a:defRPr sz="4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Klikken om de ondertitelstijl van het model te bewerken</a:t>
            </a:r>
          </a:p>
        </p:txBody>
      </p:sp>
    </p:spTree>
    <p:extLst>
      <p:ext uri="{BB962C8B-B14F-4D97-AF65-F5344CB8AC3E}">
        <p14:creationId xmlns:p14="http://schemas.microsoft.com/office/powerpoint/2010/main" val="16854426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Tekstdia met grafiek">
    <p:spTree>
      <p:nvGrpSpPr>
        <p:cNvPr id="1" name=""/>
        <p:cNvGrpSpPr/>
        <p:nvPr/>
      </p:nvGrpSpPr>
      <p:grpSpPr>
        <a:xfrm>
          <a:off x="0" y="0"/>
          <a:ext cx="0" cy="0"/>
          <a:chOff x="0" y="0"/>
          <a:chExt cx="0" cy="0"/>
        </a:xfrm>
      </p:grpSpPr>
      <p:sp>
        <p:nvSpPr>
          <p:cNvPr id="2" name="Titel 1"/>
          <p:cNvSpPr>
            <a:spLocks noGrp="1"/>
          </p:cNvSpPr>
          <p:nvPr>
            <p:ph type="title"/>
          </p:nvPr>
        </p:nvSpPr>
        <p:spPr>
          <a:xfrm>
            <a:off x="696000" y="1004344"/>
            <a:ext cx="10800000" cy="533400"/>
          </a:xfrm>
        </p:spPr>
        <p:txBody>
          <a:bodyPr/>
          <a:lstStyle/>
          <a:p>
            <a:r>
              <a:rPr lang="nl-NL"/>
              <a:t>Klik om stijl te bewerken</a:t>
            </a:r>
          </a:p>
        </p:txBody>
      </p:sp>
      <p:sp>
        <p:nvSpPr>
          <p:cNvPr id="5" name="Tijdelijke aanduiding voor datum 4"/>
          <p:cNvSpPr>
            <a:spLocks noGrp="1"/>
          </p:cNvSpPr>
          <p:nvPr>
            <p:ph type="dt" sz="half" idx="10"/>
          </p:nvPr>
        </p:nvSpPr>
        <p:spPr/>
        <p:txBody>
          <a:bodyPr/>
          <a:lstStyle/>
          <a:p>
            <a:r>
              <a:rPr lang="nl-NL"/>
              <a:t>&lt;datum&gt;</a:t>
            </a:r>
          </a:p>
        </p:txBody>
      </p:sp>
      <p:sp>
        <p:nvSpPr>
          <p:cNvPr id="6" name="Tijdelijke aanduiding voor voettekst 5"/>
          <p:cNvSpPr>
            <a:spLocks noGrp="1"/>
          </p:cNvSpPr>
          <p:nvPr>
            <p:ph type="ftr" sz="quarter" idx="11"/>
          </p:nvPr>
        </p:nvSpPr>
        <p:spPr/>
        <p:txBody>
          <a:bodyPr/>
          <a:lstStyle/>
          <a:p>
            <a:r>
              <a:rPr lang="nl-NL"/>
              <a:t>&lt;Titel van de presentatie&gt;</a:t>
            </a:r>
          </a:p>
        </p:txBody>
      </p:sp>
      <p:sp>
        <p:nvSpPr>
          <p:cNvPr id="9" name="Tijdelijke aanduiding voor grafiek 8"/>
          <p:cNvSpPr>
            <a:spLocks noGrp="1"/>
          </p:cNvSpPr>
          <p:nvPr>
            <p:ph type="chart" sz="quarter" idx="13"/>
          </p:nvPr>
        </p:nvSpPr>
        <p:spPr>
          <a:xfrm>
            <a:off x="6196800" y="1652400"/>
            <a:ext cx="5299867" cy="4125600"/>
          </a:xfrm>
        </p:spPr>
        <p:txBody>
          <a:bodyPr/>
          <a:lstStyle>
            <a:lvl1pPr marL="0" indent="0">
              <a:buNone/>
              <a:defRPr/>
            </a:lvl1pPr>
          </a:lstStyle>
          <a:p>
            <a:r>
              <a:rPr lang="nl-NL"/>
              <a:t>Klik op het pictogram als u een grafiek wilt toevoegen</a:t>
            </a:r>
          </a:p>
        </p:txBody>
      </p:sp>
      <p:sp>
        <p:nvSpPr>
          <p:cNvPr id="11" name="Tijdelijke aanduiding voor tekst 10"/>
          <p:cNvSpPr>
            <a:spLocks noGrp="1"/>
          </p:cNvSpPr>
          <p:nvPr>
            <p:ph type="body" sz="quarter" idx="14"/>
          </p:nvPr>
        </p:nvSpPr>
        <p:spPr>
          <a:xfrm>
            <a:off x="696384" y="1652001"/>
            <a:ext cx="5385600" cy="4124912"/>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15" name="Tijdelijke aanduiding voor dianummer 5"/>
          <p:cNvSpPr>
            <a:spLocks noGrp="1"/>
          </p:cNvSpPr>
          <p:nvPr>
            <p:ph type="sldNum" sz="quarter" idx="4"/>
          </p:nvPr>
        </p:nvSpPr>
        <p:spPr>
          <a:xfrm>
            <a:off x="696000" y="6414409"/>
            <a:ext cx="1080000" cy="152400"/>
          </a:xfrm>
          <a:prstGeom prst="rect">
            <a:avLst/>
          </a:prstGeom>
        </p:spPr>
        <p:txBody>
          <a:bodyPr vert="horz" lIns="0" tIns="0" rIns="0" bIns="0" rtlCol="0" anchor="ctr"/>
          <a:lstStyle>
            <a:lvl1pPr algn="l">
              <a:lnSpc>
                <a:spcPts val="1200"/>
              </a:lnSpc>
              <a:defRPr sz="1000">
                <a:solidFill>
                  <a:schemeClr val="accent1"/>
                </a:solidFill>
              </a:defRPr>
            </a:lvl1pPr>
          </a:lstStyle>
          <a:p>
            <a:r>
              <a:rPr lang="nl-NL"/>
              <a:t>Pagina </a:t>
            </a:r>
            <a:fld id="{7FC9B413-936F-403B-BC98-20250EBFF374}" type="slidenum">
              <a:rPr lang="nl-NL" smtClean="0"/>
              <a:pPr/>
              <a:t>‹nr.›</a:t>
            </a:fld>
            <a:endParaRPr lang="nl-NL"/>
          </a:p>
        </p:txBody>
      </p:sp>
    </p:spTree>
    <p:extLst>
      <p:ext uri="{BB962C8B-B14F-4D97-AF65-F5344CB8AC3E}">
        <p14:creationId xmlns:p14="http://schemas.microsoft.com/office/powerpoint/2010/main" val="42285854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Tekstdia met beeld">
    <p:spTree>
      <p:nvGrpSpPr>
        <p:cNvPr id="1" name=""/>
        <p:cNvGrpSpPr/>
        <p:nvPr/>
      </p:nvGrpSpPr>
      <p:grpSpPr>
        <a:xfrm>
          <a:off x="0" y="0"/>
          <a:ext cx="0" cy="0"/>
          <a:chOff x="0" y="0"/>
          <a:chExt cx="0" cy="0"/>
        </a:xfrm>
      </p:grpSpPr>
      <p:sp>
        <p:nvSpPr>
          <p:cNvPr id="2" name="Titel 1"/>
          <p:cNvSpPr>
            <a:spLocks noGrp="1"/>
          </p:cNvSpPr>
          <p:nvPr>
            <p:ph type="title"/>
          </p:nvPr>
        </p:nvSpPr>
        <p:spPr>
          <a:xfrm>
            <a:off x="696000" y="1004344"/>
            <a:ext cx="10800000" cy="533400"/>
          </a:xfrm>
        </p:spPr>
        <p:txBody>
          <a:bodyPr/>
          <a:lstStyle/>
          <a:p>
            <a:r>
              <a:rPr lang="nl-NL"/>
              <a:t>Klik om stijl te bewerken</a:t>
            </a:r>
          </a:p>
        </p:txBody>
      </p:sp>
      <p:sp>
        <p:nvSpPr>
          <p:cNvPr id="5" name="Tijdelijke aanduiding voor datum 4"/>
          <p:cNvSpPr>
            <a:spLocks noGrp="1"/>
          </p:cNvSpPr>
          <p:nvPr>
            <p:ph type="dt" sz="half" idx="10"/>
          </p:nvPr>
        </p:nvSpPr>
        <p:spPr/>
        <p:txBody>
          <a:bodyPr/>
          <a:lstStyle/>
          <a:p>
            <a:r>
              <a:rPr lang="nl-NL"/>
              <a:t>&lt;datum&gt;</a:t>
            </a:r>
          </a:p>
        </p:txBody>
      </p:sp>
      <p:sp>
        <p:nvSpPr>
          <p:cNvPr id="6" name="Tijdelijke aanduiding voor voettekst 5"/>
          <p:cNvSpPr>
            <a:spLocks noGrp="1"/>
          </p:cNvSpPr>
          <p:nvPr>
            <p:ph type="ftr" sz="quarter" idx="11"/>
          </p:nvPr>
        </p:nvSpPr>
        <p:spPr/>
        <p:txBody>
          <a:bodyPr/>
          <a:lstStyle/>
          <a:p>
            <a:r>
              <a:rPr lang="nl-NL"/>
              <a:t>&lt;Titel van de presentatie&gt;</a:t>
            </a:r>
          </a:p>
        </p:txBody>
      </p:sp>
      <p:sp>
        <p:nvSpPr>
          <p:cNvPr id="11" name="Tijdelijke aanduiding voor tekst 10"/>
          <p:cNvSpPr>
            <a:spLocks noGrp="1"/>
          </p:cNvSpPr>
          <p:nvPr>
            <p:ph type="body" sz="quarter" idx="14"/>
          </p:nvPr>
        </p:nvSpPr>
        <p:spPr>
          <a:xfrm>
            <a:off x="696384" y="1652400"/>
            <a:ext cx="5385600" cy="4125600"/>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afbeelding 3"/>
          <p:cNvSpPr>
            <a:spLocks noGrp="1"/>
          </p:cNvSpPr>
          <p:nvPr>
            <p:ph type="pic" sz="quarter" idx="15"/>
          </p:nvPr>
        </p:nvSpPr>
        <p:spPr>
          <a:xfrm>
            <a:off x="6196800" y="1652400"/>
            <a:ext cx="5299867" cy="4125600"/>
          </a:xfrm>
        </p:spPr>
        <p:txBody>
          <a:bodyPr/>
          <a:lstStyle>
            <a:lvl1pPr marL="0" indent="0">
              <a:buNone/>
              <a:defRPr/>
            </a:lvl1pPr>
          </a:lstStyle>
          <a:p>
            <a:r>
              <a:rPr lang="nl-NL"/>
              <a:t>Klik op het pictogram als u een afbeelding wilt toevoegen</a:t>
            </a:r>
          </a:p>
        </p:txBody>
      </p:sp>
      <p:sp>
        <p:nvSpPr>
          <p:cNvPr id="10" name="Tijdelijke aanduiding voor dianummer 5"/>
          <p:cNvSpPr>
            <a:spLocks noGrp="1"/>
          </p:cNvSpPr>
          <p:nvPr>
            <p:ph type="sldNum" sz="quarter" idx="4"/>
          </p:nvPr>
        </p:nvSpPr>
        <p:spPr>
          <a:xfrm>
            <a:off x="696000" y="6414409"/>
            <a:ext cx="1080000" cy="152400"/>
          </a:xfrm>
          <a:prstGeom prst="rect">
            <a:avLst/>
          </a:prstGeom>
        </p:spPr>
        <p:txBody>
          <a:bodyPr vert="horz" lIns="0" tIns="0" rIns="0" bIns="0" rtlCol="0" anchor="ctr"/>
          <a:lstStyle>
            <a:lvl1pPr algn="l">
              <a:lnSpc>
                <a:spcPts val="1200"/>
              </a:lnSpc>
              <a:defRPr sz="1000">
                <a:solidFill>
                  <a:schemeClr val="accent1"/>
                </a:solidFill>
              </a:defRPr>
            </a:lvl1pPr>
          </a:lstStyle>
          <a:p>
            <a:r>
              <a:rPr lang="nl-NL"/>
              <a:t>Pagina </a:t>
            </a:r>
            <a:fld id="{7FC9B413-936F-403B-BC98-20250EBFF374}" type="slidenum">
              <a:rPr lang="nl-NL" smtClean="0"/>
              <a:pPr/>
              <a:t>‹nr.›</a:t>
            </a:fld>
            <a:endParaRPr lang="nl-NL"/>
          </a:p>
        </p:txBody>
      </p:sp>
    </p:spTree>
    <p:extLst>
      <p:ext uri="{BB962C8B-B14F-4D97-AF65-F5344CB8AC3E}">
        <p14:creationId xmlns:p14="http://schemas.microsoft.com/office/powerpoint/2010/main" val="420652342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Beelddia met titel">
    <p:spTree>
      <p:nvGrpSpPr>
        <p:cNvPr id="1" name=""/>
        <p:cNvGrpSpPr/>
        <p:nvPr/>
      </p:nvGrpSpPr>
      <p:grpSpPr>
        <a:xfrm>
          <a:off x="0" y="0"/>
          <a:ext cx="0" cy="0"/>
          <a:chOff x="0" y="0"/>
          <a:chExt cx="0" cy="0"/>
        </a:xfrm>
      </p:grpSpPr>
      <p:sp>
        <p:nvSpPr>
          <p:cNvPr id="2" name="Titel 1"/>
          <p:cNvSpPr>
            <a:spLocks noGrp="1"/>
          </p:cNvSpPr>
          <p:nvPr>
            <p:ph type="title"/>
          </p:nvPr>
        </p:nvSpPr>
        <p:spPr>
          <a:xfrm>
            <a:off x="696000" y="1004344"/>
            <a:ext cx="10800000" cy="533400"/>
          </a:xfrm>
        </p:spPr>
        <p:txBody>
          <a:bodyPr/>
          <a:lstStyle/>
          <a:p>
            <a:r>
              <a:rPr lang="nl-NL"/>
              <a:t>Klik om stijl te bewerken</a:t>
            </a:r>
          </a:p>
        </p:txBody>
      </p:sp>
      <p:sp>
        <p:nvSpPr>
          <p:cNvPr id="5" name="Tijdelijke aanduiding voor datum 4"/>
          <p:cNvSpPr>
            <a:spLocks noGrp="1"/>
          </p:cNvSpPr>
          <p:nvPr>
            <p:ph type="dt" sz="half" idx="10"/>
          </p:nvPr>
        </p:nvSpPr>
        <p:spPr/>
        <p:txBody>
          <a:bodyPr/>
          <a:lstStyle/>
          <a:p>
            <a:r>
              <a:rPr lang="nl-NL"/>
              <a:t>&lt;datum&gt;</a:t>
            </a:r>
          </a:p>
        </p:txBody>
      </p:sp>
      <p:sp>
        <p:nvSpPr>
          <p:cNvPr id="6" name="Tijdelijke aanduiding voor voettekst 5"/>
          <p:cNvSpPr>
            <a:spLocks noGrp="1"/>
          </p:cNvSpPr>
          <p:nvPr>
            <p:ph type="ftr" sz="quarter" idx="11"/>
          </p:nvPr>
        </p:nvSpPr>
        <p:spPr/>
        <p:txBody>
          <a:bodyPr/>
          <a:lstStyle/>
          <a:p>
            <a:r>
              <a:rPr lang="nl-NL"/>
              <a:t>&lt;Titel van de presentatie&gt;</a:t>
            </a:r>
          </a:p>
        </p:txBody>
      </p:sp>
      <p:sp>
        <p:nvSpPr>
          <p:cNvPr id="4" name="Tijdelijke aanduiding voor afbeelding 3"/>
          <p:cNvSpPr>
            <a:spLocks noGrp="1"/>
          </p:cNvSpPr>
          <p:nvPr>
            <p:ph type="pic" sz="quarter" idx="15"/>
          </p:nvPr>
        </p:nvSpPr>
        <p:spPr>
          <a:xfrm>
            <a:off x="695334" y="1652400"/>
            <a:ext cx="10801333" cy="4125600"/>
          </a:xfrm>
        </p:spPr>
        <p:txBody>
          <a:bodyPr/>
          <a:lstStyle>
            <a:lvl1pPr marL="0" indent="0">
              <a:buNone/>
              <a:defRPr/>
            </a:lvl1pPr>
          </a:lstStyle>
          <a:p>
            <a:r>
              <a:rPr lang="nl-NL"/>
              <a:t>Klik op het pictogram als u een afbeelding wilt toevoegen</a:t>
            </a:r>
          </a:p>
        </p:txBody>
      </p:sp>
      <p:sp>
        <p:nvSpPr>
          <p:cNvPr id="8" name="Tijdelijke aanduiding voor dianummer 5"/>
          <p:cNvSpPr>
            <a:spLocks noGrp="1"/>
          </p:cNvSpPr>
          <p:nvPr>
            <p:ph type="sldNum" sz="quarter" idx="4"/>
          </p:nvPr>
        </p:nvSpPr>
        <p:spPr>
          <a:xfrm>
            <a:off x="696000" y="6414409"/>
            <a:ext cx="1080000" cy="152400"/>
          </a:xfrm>
          <a:prstGeom prst="rect">
            <a:avLst/>
          </a:prstGeom>
        </p:spPr>
        <p:txBody>
          <a:bodyPr vert="horz" lIns="0" tIns="0" rIns="0" bIns="0" rtlCol="0" anchor="ctr"/>
          <a:lstStyle>
            <a:lvl1pPr algn="l">
              <a:lnSpc>
                <a:spcPts val="1200"/>
              </a:lnSpc>
              <a:defRPr sz="1000">
                <a:solidFill>
                  <a:schemeClr val="accent1"/>
                </a:solidFill>
              </a:defRPr>
            </a:lvl1pPr>
          </a:lstStyle>
          <a:p>
            <a:r>
              <a:rPr lang="nl-NL"/>
              <a:t>Pagina </a:t>
            </a:r>
            <a:fld id="{7FC9B413-936F-403B-BC98-20250EBFF374}" type="slidenum">
              <a:rPr lang="nl-NL" smtClean="0"/>
              <a:pPr/>
              <a:t>‹nr.›</a:t>
            </a:fld>
            <a:endParaRPr lang="nl-NL"/>
          </a:p>
        </p:txBody>
      </p:sp>
    </p:spTree>
    <p:extLst>
      <p:ext uri="{BB962C8B-B14F-4D97-AF65-F5344CB8AC3E}">
        <p14:creationId xmlns:p14="http://schemas.microsoft.com/office/powerpoint/2010/main" val="38626668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Beelddia zonder titel">
    <p:spTree>
      <p:nvGrpSpPr>
        <p:cNvPr id="1" name=""/>
        <p:cNvGrpSpPr/>
        <p:nvPr/>
      </p:nvGrpSpPr>
      <p:grpSpPr>
        <a:xfrm>
          <a:off x="0" y="0"/>
          <a:ext cx="0" cy="0"/>
          <a:chOff x="0" y="0"/>
          <a:chExt cx="0" cy="0"/>
        </a:xfrm>
      </p:grpSpPr>
      <p:sp>
        <p:nvSpPr>
          <p:cNvPr id="5" name="Tijdelijke aanduiding voor datum 4"/>
          <p:cNvSpPr>
            <a:spLocks noGrp="1"/>
          </p:cNvSpPr>
          <p:nvPr>
            <p:ph type="dt" sz="half" idx="10"/>
          </p:nvPr>
        </p:nvSpPr>
        <p:spPr/>
        <p:txBody>
          <a:bodyPr/>
          <a:lstStyle/>
          <a:p>
            <a:r>
              <a:rPr lang="nl-NL"/>
              <a:t>&lt;datum&gt;</a:t>
            </a:r>
          </a:p>
        </p:txBody>
      </p:sp>
      <p:sp>
        <p:nvSpPr>
          <p:cNvPr id="6" name="Tijdelijke aanduiding voor voettekst 5"/>
          <p:cNvSpPr>
            <a:spLocks noGrp="1"/>
          </p:cNvSpPr>
          <p:nvPr>
            <p:ph type="ftr" sz="quarter" idx="11"/>
          </p:nvPr>
        </p:nvSpPr>
        <p:spPr/>
        <p:txBody>
          <a:bodyPr/>
          <a:lstStyle/>
          <a:p>
            <a:r>
              <a:rPr lang="nl-NL"/>
              <a:t>&lt;Titel van de presentatie&gt;</a:t>
            </a:r>
          </a:p>
        </p:txBody>
      </p:sp>
      <p:sp>
        <p:nvSpPr>
          <p:cNvPr id="4" name="Tijdelijke aanduiding voor afbeelding 3"/>
          <p:cNvSpPr>
            <a:spLocks noGrp="1"/>
          </p:cNvSpPr>
          <p:nvPr>
            <p:ph type="pic" sz="quarter" idx="15"/>
          </p:nvPr>
        </p:nvSpPr>
        <p:spPr>
          <a:xfrm>
            <a:off x="695334" y="592932"/>
            <a:ext cx="10801333" cy="5185069"/>
          </a:xfrm>
          <a:solidFill>
            <a:schemeClr val="bg1"/>
          </a:solidFill>
        </p:spPr>
        <p:txBody>
          <a:bodyPr/>
          <a:lstStyle>
            <a:lvl1pPr marL="0" indent="0">
              <a:buNone/>
              <a:defRPr/>
            </a:lvl1pPr>
          </a:lstStyle>
          <a:p>
            <a:r>
              <a:rPr lang="nl-NL"/>
              <a:t>Klik op het pictogram als u een afbeelding wilt toevoegen</a:t>
            </a:r>
          </a:p>
        </p:txBody>
      </p:sp>
      <p:sp>
        <p:nvSpPr>
          <p:cNvPr id="8" name="Tijdelijke aanduiding voor dianummer 5"/>
          <p:cNvSpPr>
            <a:spLocks noGrp="1"/>
          </p:cNvSpPr>
          <p:nvPr>
            <p:ph type="sldNum" sz="quarter" idx="4"/>
          </p:nvPr>
        </p:nvSpPr>
        <p:spPr>
          <a:xfrm>
            <a:off x="696000" y="6414409"/>
            <a:ext cx="1080000" cy="152400"/>
          </a:xfrm>
          <a:prstGeom prst="rect">
            <a:avLst/>
          </a:prstGeom>
        </p:spPr>
        <p:txBody>
          <a:bodyPr vert="horz" lIns="0" tIns="0" rIns="0" bIns="0" rtlCol="0" anchor="ctr"/>
          <a:lstStyle>
            <a:lvl1pPr algn="l">
              <a:lnSpc>
                <a:spcPts val="1200"/>
              </a:lnSpc>
              <a:defRPr sz="1000">
                <a:solidFill>
                  <a:schemeClr val="accent1"/>
                </a:solidFill>
              </a:defRPr>
            </a:lvl1pPr>
          </a:lstStyle>
          <a:p>
            <a:r>
              <a:rPr lang="nl-NL"/>
              <a:t>Pagina </a:t>
            </a:r>
            <a:fld id="{7FC9B413-936F-403B-BC98-20250EBFF374}" type="slidenum">
              <a:rPr lang="nl-NL" smtClean="0"/>
              <a:pPr/>
              <a:t>‹nr.›</a:t>
            </a:fld>
            <a:endParaRPr lang="nl-NL"/>
          </a:p>
        </p:txBody>
      </p:sp>
    </p:spTree>
    <p:extLst>
      <p:ext uri="{BB962C8B-B14F-4D97-AF65-F5344CB8AC3E}">
        <p14:creationId xmlns:p14="http://schemas.microsoft.com/office/powerpoint/2010/main" val="25597549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80AAF28-0295-4F7E-A05E-B6DDED8CE7FA}"/>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4D97687A-A66F-46D1-8EC0-8D2CDFDDD49B}"/>
              </a:ext>
            </a:extLst>
          </p:cNvPr>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D9398837-8D3C-4A3C-8E1B-30718BAB6619}"/>
              </a:ext>
            </a:extLst>
          </p:cNvPr>
          <p:cNvSpPr>
            <a:spLocks noGrp="1"/>
          </p:cNvSpPr>
          <p:nvPr>
            <p:ph type="dt" sz="half" idx="10"/>
          </p:nvPr>
        </p:nvSpPr>
        <p:spPr/>
        <p:txBody>
          <a:bodyPr/>
          <a:lstStyle/>
          <a:p>
            <a:r>
              <a:rPr lang="nl-NL"/>
              <a:t>&lt;datum&gt;</a:t>
            </a:r>
          </a:p>
        </p:txBody>
      </p:sp>
      <p:sp>
        <p:nvSpPr>
          <p:cNvPr id="5" name="Tijdelijke aanduiding voor voettekst 4">
            <a:extLst>
              <a:ext uri="{FF2B5EF4-FFF2-40B4-BE49-F238E27FC236}">
                <a16:creationId xmlns:a16="http://schemas.microsoft.com/office/drawing/2014/main" id="{2A1BF6DC-578B-4426-A82B-A004E30B4167}"/>
              </a:ext>
            </a:extLst>
          </p:cNvPr>
          <p:cNvSpPr>
            <a:spLocks noGrp="1"/>
          </p:cNvSpPr>
          <p:nvPr>
            <p:ph type="ftr" sz="quarter" idx="11"/>
          </p:nvPr>
        </p:nvSpPr>
        <p:spPr/>
        <p:txBody>
          <a:bodyPr/>
          <a:lstStyle/>
          <a:p>
            <a:r>
              <a:rPr lang="nl-NL"/>
              <a:t>&lt;Titel van de presentatie&gt;</a:t>
            </a:r>
          </a:p>
        </p:txBody>
      </p:sp>
      <p:sp>
        <p:nvSpPr>
          <p:cNvPr id="6" name="Tijdelijke aanduiding voor dianummer 5">
            <a:extLst>
              <a:ext uri="{FF2B5EF4-FFF2-40B4-BE49-F238E27FC236}">
                <a16:creationId xmlns:a16="http://schemas.microsoft.com/office/drawing/2014/main" id="{96ADF84B-9A48-4F33-B44E-88F2CE549B46}"/>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a:p>
        </p:txBody>
      </p:sp>
    </p:spTree>
    <p:extLst>
      <p:ext uri="{BB962C8B-B14F-4D97-AF65-F5344CB8AC3E}">
        <p14:creationId xmlns:p14="http://schemas.microsoft.com/office/powerpoint/2010/main" val="22378547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Beelddia">
    <p:spTree>
      <p:nvGrpSpPr>
        <p:cNvPr id="1" name=""/>
        <p:cNvGrpSpPr/>
        <p:nvPr/>
      </p:nvGrpSpPr>
      <p:grpSpPr>
        <a:xfrm>
          <a:off x="0" y="0"/>
          <a:ext cx="0" cy="0"/>
          <a:chOff x="0" y="0"/>
          <a:chExt cx="0" cy="0"/>
        </a:xfrm>
      </p:grpSpPr>
      <p:sp>
        <p:nvSpPr>
          <p:cNvPr id="4" name="Tijdelijke aanduiding voor afbeelding 3"/>
          <p:cNvSpPr>
            <a:spLocks noGrp="1"/>
          </p:cNvSpPr>
          <p:nvPr>
            <p:ph type="pic" sz="quarter" idx="15"/>
          </p:nvPr>
        </p:nvSpPr>
        <p:spPr>
          <a:xfrm>
            <a:off x="0" y="1"/>
            <a:ext cx="12192000" cy="6857999"/>
          </a:xfrm>
          <a:solidFill>
            <a:schemeClr val="bg1"/>
          </a:solidFill>
        </p:spPr>
        <p:txBody>
          <a:bodyPr/>
          <a:lstStyle>
            <a:lvl1pPr marL="0" indent="0">
              <a:buNone/>
              <a:defRPr/>
            </a:lvl1pPr>
          </a:lstStyle>
          <a:p>
            <a:r>
              <a:rPr lang="nl-NL"/>
              <a:t>Klik op het pictogram als u een afbeelding wilt toevoegen</a:t>
            </a:r>
          </a:p>
        </p:txBody>
      </p:sp>
      <p:grpSp>
        <p:nvGrpSpPr>
          <p:cNvPr id="25" name="Groep 24"/>
          <p:cNvGrpSpPr/>
          <p:nvPr userDrawn="1"/>
        </p:nvGrpSpPr>
        <p:grpSpPr>
          <a:xfrm>
            <a:off x="7823200" y="6264275"/>
            <a:ext cx="3236384" cy="301626"/>
            <a:chOff x="5867400" y="6264275"/>
            <a:chExt cx="2427288" cy="301626"/>
          </a:xfrm>
        </p:grpSpPr>
        <p:sp>
          <p:nvSpPr>
            <p:cNvPr id="15" name="Freeform 10"/>
            <p:cNvSpPr>
              <a:spLocks noEditPoints="1"/>
            </p:cNvSpPr>
            <p:nvPr userDrawn="1"/>
          </p:nvSpPr>
          <p:spPr bwMode="auto">
            <a:xfrm>
              <a:off x="5867400" y="6264275"/>
              <a:ext cx="258763" cy="295275"/>
            </a:xfrm>
            <a:custGeom>
              <a:avLst/>
              <a:gdLst>
                <a:gd name="T0" fmla="*/ 389 w 407"/>
                <a:gd name="T1" fmla="*/ 424 h 463"/>
                <a:gd name="T2" fmla="*/ 352 w 407"/>
                <a:gd name="T3" fmla="*/ 397 h 463"/>
                <a:gd name="T4" fmla="*/ 248 w 407"/>
                <a:gd name="T5" fmla="*/ 229 h 463"/>
                <a:gd name="T6" fmla="*/ 346 w 407"/>
                <a:gd name="T7" fmla="*/ 108 h 463"/>
                <a:gd name="T8" fmla="*/ 185 w 407"/>
                <a:gd name="T9" fmla="*/ 0 h 463"/>
                <a:gd name="T10" fmla="*/ 8 w 407"/>
                <a:gd name="T11" fmla="*/ 0 h 463"/>
                <a:gd name="T12" fmla="*/ 0 w 407"/>
                <a:gd name="T13" fmla="*/ 11 h 463"/>
                <a:gd name="T14" fmla="*/ 0 w 407"/>
                <a:gd name="T15" fmla="*/ 24 h 463"/>
                <a:gd name="T16" fmla="*/ 17 w 407"/>
                <a:gd name="T17" fmla="*/ 39 h 463"/>
                <a:gd name="T18" fmla="*/ 46 w 407"/>
                <a:gd name="T19" fmla="*/ 47 h 463"/>
                <a:gd name="T20" fmla="*/ 46 w 407"/>
                <a:gd name="T21" fmla="*/ 417 h 463"/>
                <a:gd name="T22" fmla="*/ 17 w 407"/>
                <a:gd name="T23" fmla="*/ 424 h 463"/>
                <a:gd name="T24" fmla="*/ 0 w 407"/>
                <a:gd name="T25" fmla="*/ 440 h 463"/>
                <a:gd name="T26" fmla="*/ 0 w 407"/>
                <a:gd name="T27" fmla="*/ 453 h 463"/>
                <a:gd name="T28" fmla="*/ 8 w 407"/>
                <a:gd name="T29" fmla="*/ 463 h 463"/>
                <a:gd name="T30" fmla="*/ 167 w 407"/>
                <a:gd name="T31" fmla="*/ 463 h 463"/>
                <a:gd name="T32" fmla="*/ 176 w 407"/>
                <a:gd name="T33" fmla="*/ 453 h 463"/>
                <a:gd name="T34" fmla="*/ 176 w 407"/>
                <a:gd name="T35" fmla="*/ 440 h 463"/>
                <a:gd name="T36" fmla="*/ 158 w 407"/>
                <a:gd name="T37" fmla="*/ 424 h 463"/>
                <a:gd name="T38" fmla="*/ 129 w 407"/>
                <a:gd name="T39" fmla="*/ 417 h 463"/>
                <a:gd name="T40" fmla="*/ 129 w 407"/>
                <a:gd name="T41" fmla="*/ 242 h 463"/>
                <a:gd name="T42" fmla="*/ 171 w 407"/>
                <a:gd name="T43" fmla="*/ 242 h 463"/>
                <a:gd name="T44" fmla="*/ 287 w 407"/>
                <a:gd name="T45" fmla="*/ 452 h 463"/>
                <a:gd name="T46" fmla="*/ 309 w 407"/>
                <a:gd name="T47" fmla="*/ 463 h 463"/>
                <a:gd name="T48" fmla="*/ 398 w 407"/>
                <a:gd name="T49" fmla="*/ 463 h 463"/>
                <a:gd name="T50" fmla="*/ 407 w 407"/>
                <a:gd name="T51" fmla="*/ 453 h 463"/>
                <a:gd name="T52" fmla="*/ 407 w 407"/>
                <a:gd name="T53" fmla="*/ 440 h 463"/>
                <a:gd name="T54" fmla="*/ 389 w 407"/>
                <a:gd name="T55" fmla="*/ 424 h 463"/>
                <a:gd name="T56" fmla="*/ 145 w 407"/>
                <a:gd name="T57" fmla="*/ 203 h 463"/>
                <a:gd name="T58" fmla="*/ 130 w 407"/>
                <a:gd name="T59" fmla="*/ 203 h 463"/>
                <a:gd name="T60" fmla="*/ 130 w 407"/>
                <a:gd name="T61" fmla="*/ 43 h 463"/>
                <a:gd name="T62" fmla="*/ 162 w 407"/>
                <a:gd name="T63" fmla="*/ 43 h 463"/>
                <a:gd name="T64" fmla="*/ 257 w 407"/>
                <a:gd name="T65" fmla="*/ 121 h 463"/>
                <a:gd name="T66" fmla="*/ 145 w 407"/>
                <a:gd name="T67" fmla="*/ 203 h 4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407" h="463">
                  <a:moveTo>
                    <a:pt x="389" y="424"/>
                  </a:moveTo>
                  <a:cubicBezTo>
                    <a:pt x="371" y="420"/>
                    <a:pt x="367" y="417"/>
                    <a:pt x="352" y="397"/>
                  </a:cubicBezTo>
                  <a:cubicBezTo>
                    <a:pt x="330" y="367"/>
                    <a:pt x="278" y="292"/>
                    <a:pt x="248" y="229"/>
                  </a:cubicBezTo>
                  <a:cubicBezTo>
                    <a:pt x="304" y="209"/>
                    <a:pt x="346" y="170"/>
                    <a:pt x="346" y="108"/>
                  </a:cubicBezTo>
                  <a:cubicBezTo>
                    <a:pt x="346" y="20"/>
                    <a:pt x="261" y="0"/>
                    <a:pt x="185" y="0"/>
                  </a:cubicBezTo>
                  <a:cubicBezTo>
                    <a:pt x="8" y="0"/>
                    <a:pt x="8" y="0"/>
                    <a:pt x="8" y="0"/>
                  </a:cubicBezTo>
                  <a:cubicBezTo>
                    <a:pt x="1" y="0"/>
                    <a:pt x="0" y="4"/>
                    <a:pt x="0" y="11"/>
                  </a:cubicBezTo>
                  <a:cubicBezTo>
                    <a:pt x="0" y="24"/>
                    <a:pt x="0" y="24"/>
                    <a:pt x="0" y="24"/>
                  </a:cubicBezTo>
                  <a:cubicBezTo>
                    <a:pt x="0" y="35"/>
                    <a:pt x="4" y="35"/>
                    <a:pt x="17" y="39"/>
                  </a:cubicBezTo>
                  <a:cubicBezTo>
                    <a:pt x="46" y="47"/>
                    <a:pt x="46" y="47"/>
                    <a:pt x="46" y="47"/>
                  </a:cubicBezTo>
                  <a:cubicBezTo>
                    <a:pt x="46" y="417"/>
                    <a:pt x="46" y="417"/>
                    <a:pt x="46" y="417"/>
                  </a:cubicBezTo>
                  <a:cubicBezTo>
                    <a:pt x="17" y="424"/>
                    <a:pt x="17" y="424"/>
                    <a:pt x="17" y="424"/>
                  </a:cubicBezTo>
                  <a:cubicBezTo>
                    <a:pt x="4" y="428"/>
                    <a:pt x="0" y="429"/>
                    <a:pt x="0" y="440"/>
                  </a:cubicBezTo>
                  <a:cubicBezTo>
                    <a:pt x="0" y="453"/>
                    <a:pt x="0" y="453"/>
                    <a:pt x="0" y="453"/>
                  </a:cubicBezTo>
                  <a:cubicBezTo>
                    <a:pt x="0" y="459"/>
                    <a:pt x="1" y="463"/>
                    <a:pt x="8" y="463"/>
                  </a:cubicBezTo>
                  <a:cubicBezTo>
                    <a:pt x="167" y="463"/>
                    <a:pt x="167" y="463"/>
                    <a:pt x="167" y="463"/>
                  </a:cubicBezTo>
                  <a:cubicBezTo>
                    <a:pt x="175" y="463"/>
                    <a:pt x="176" y="459"/>
                    <a:pt x="176" y="453"/>
                  </a:cubicBezTo>
                  <a:cubicBezTo>
                    <a:pt x="176" y="440"/>
                    <a:pt x="176" y="440"/>
                    <a:pt x="176" y="440"/>
                  </a:cubicBezTo>
                  <a:cubicBezTo>
                    <a:pt x="176" y="429"/>
                    <a:pt x="172" y="428"/>
                    <a:pt x="158" y="424"/>
                  </a:cubicBezTo>
                  <a:cubicBezTo>
                    <a:pt x="129" y="417"/>
                    <a:pt x="129" y="417"/>
                    <a:pt x="129" y="417"/>
                  </a:cubicBezTo>
                  <a:cubicBezTo>
                    <a:pt x="129" y="242"/>
                    <a:pt x="129" y="242"/>
                    <a:pt x="129" y="242"/>
                  </a:cubicBezTo>
                  <a:cubicBezTo>
                    <a:pt x="171" y="242"/>
                    <a:pt x="171" y="242"/>
                    <a:pt x="171" y="242"/>
                  </a:cubicBezTo>
                  <a:cubicBezTo>
                    <a:pt x="201" y="311"/>
                    <a:pt x="266" y="424"/>
                    <a:pt x="287" y="452"/>
                  </a:cubicBezTo>
                  <a:cubicBezTo>
                    <a:pt x="295" y="463"/>
                    <a:pt x="298" y="463"/>
                    <a:pt x="309" y="463"/>
                  </a:cubicBezTo>
                  <a:cubicBezTo>
                    <a:pt x="398" y="463"/>
                    <a:pt x="398" y="463"/>
                    <a:pt x="398" y="463"/>
                  </a:cubicBezTo>
                  <a:cubicBezTo>
                    <a:pt x="406" y="463"/>
                    <a:pt x="407" y="459"/>
                    <a:pt x="407" y="453"/>
                  </a:cubicBezTo>
                  <a:cubicBezTo>
                    <a:pt x="407" y="440"/>
                    <a:pt x="407" y="440"/>
                    <a:pt x="407" y="440"/>
                  </a:cubicBezTo>
                  <a:cubicBezTo>
                    <a:pt x="407" y="427"/>
                    <a:pt x="400" y="428"/>
                    <a:pt x="389" y="424"/>
                  </a:cubicBezTo>
                  <a:close/>
                  <a:moveTo>
                    <a:pt x="145" y="203"/>
                  </a:moveTo>
                  <a:cubicBezTo>
                    <a:pt x="130" y="203"/>
                    <a:pt x="130" y="203"/>
                    <a:pt x="130" y="203"/>
                  </a:cubicBezTo>
                  <a:cubicBezTo>
                    <a:pt x="130" y="43"/>
                    <a:pt x="130" y="43"/>
                    <a:pt x="130" y="43"/>
                  </a:cubicBezTo>
                  <a:cubicBezTo>
                    <a:pt x="162" y="43"/>
                    <a:pt x="162" y="43"/>
                    <a:pt x="162" y="43"/>
                  </a:cubicBezTo>
                  <a:cubicBezTo>
                    <a:pt x="222" y="43"/>
                    <a:pt x="257" y="66"/>
                    <a:pt x="257" y="121"/>
                  </a:cubicBezTo>
                  <a:cubicBezTo>
                    <a:pt x="257" y="189"/>
                    <a:pt x="205" y="203"/>
                    <a:pt x="145" y="203"/>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nl-NL" sz="1800"/>
            </a:p>
          </p:txBody>
        </p:sp>
        <p:sp>
          <p:nvSpPr>
            <p:cNvPr id="16" name="Freeform 11"/>
            <p:cNvSpPr>
              <a:spLocks noEditPoints="1"/>
            </p:cNvSpPr>
            <p:nvPr userDrawn="1"/>
          </p:nvSpPr>
          <p:spPr bwMode="auto">
            <a:xfrm>
              <a:off x="6350000" y="6264275"/>
              <a:ext cx="220663" cy="301625"/>
            </a:xfrm>
            <a:custGeom>
              <a:avLst/>
              <a:gdLst>
                <a:gd name="T0" fmla="*/ 331 w 348"/>
                <a:gd name="T1" fmla="*/ 428 h 473"/>
                <a:gd name="T2" fmla="*/ 299 w 348"/>
                <a:gd name="T3" fmla="*/ 418 h 473"/>
                <a:gd name="T4" fmla="*/ 299 w 348"/>
                <a:gd name="T5" fmla="*/ 16 h 473"/>
                <a:gd name="T6" fmla="*/ 284 w 348"/>
                <a:gd name="T7" fmla="*/ 0 h 473"/>
                <a:gd name="T8" fmla="*/ 186 w 348"/>
                <a:gd name="T9" fmla="*/ 0 h 473"/>
                <a:gd name="T10" fmla="*/ 178 w 348"/>
                <a:gd name="T11" fmla="*/ 11 h 473"/>
                <a:gd name="T12" fmla="*/ 178 w 348"/>
                <a:gd name="T13" fmla="*/ 19 h 473"/>
                <a:gd name="T14" fmla="*/ 196 w 348"/>
                <a:gd name="T15" fmla="*/ 36 h 473"/>
                <a:gd name="T16" fmla="*/ 227 w 348"/>
                <a:gd name="T17" fmla="*/ 45 h 473"/>
                <a:gd name="T18" fmla="*/ 227 w 348"/>
                <a:gd name="T19" fmla="*/ 158 h 473"/>
                <a:gd name="T20" fmla="*/ 153 w 348"/>
                <a:gd name="T21" fmla="*/ 133 h 473"/>
                <a:gd name="T22" fmla="*/ 0 w 348"/>
                <a:gd name="T23" fmla="*/ 313 h 473"/>
                <a:gd name="T24" fmla="*/ 123 w 348"/>
                <a:gd name="T25" fmla="*/ 473 h 473"/>
                <a:gd name="T26" fmla="*/ 227 w 348"/>
                <a:gd name="T27" fmla="*/ 420 h 473"/>
                <a:gd name="T28" fmla="*/ 227 w 348"/>
                <a:gd name="T29" fmla="*/ 447 h 473"/>
                <a:gd name="T30" fmla="*/ 242 w 348"/>
                <a:gd name="T31" fmla="*/ 463 h 473"/>
                <a:gd name="T32" fmla="*/ 340 w 348"/>
                <a:gd name="T33" fmla="*/ 463 h 473"/>
                <a:gd name="T34" fmla="*/ 348 w 348"/>
                <a:gd name="T35" fmla="*/ 453 h 473"/>
                <a:gd name="T36" fmla="*/ 348 w 348"/>
                <a:gd name="T37" fmla="*/ 444 h 473"/>
                <a:gd name="T38" fmla="*/ 331 w 348"/>
                <a:gd name="T39" fmla="*/ 428 h 473"/>
                <a:gd name="T40" fmla="*/ 227 w 348"/>
                <a:gd name="T41" fmla="*/ 379 h 473"/>
                <a:gd name="T42" fmla="*/ 153 w 348"/>
                <a:gd name="T43" fmla="*/ 418 h 473"/>
                <a:gd name="T44" fmla="*/ 77 w 348"/>
                <a:gd name="T45" fmla="*/ 299 h 473"/>
                <a:gd name="T46" fmla="*/ 158 w 348"/>
                <a:gd name="T47" fmla="*/ 179 h 473"/>
                <a:gd name="T48" fmla="*/ 227 w 348"/>
                <a:gd name="T49" fmla="*/ 299 h 473"/>
                <a:gd name="T50" fmla="*/ 227 w 348"/>
                <a:gd name="T51" fmla="*/ 379 h 4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48" h="473">
                  <a:moveTo>
                    <a:pt x="331" y="428"/>
                  </a:moveTo>
                  <a:cubicBezTo>
                    <a:pt x="299" y="418"/>
                    <a:pt x="299" y="418"/>
                    <a:pt x="299" y="418"/>
                  </a:cubicBezTo>
                  <a:cubicBezTo>
                    <a:pt x="299" y="16"/>
                    <a:pt x="299" y="16"/>
                    <a:pt x="299" y="16"/>
                  </a:cubicBezTo>
                  <a:cubicBezTo>
                    <a:pt x="299" y="6"/>
                    <a:pt x="296" y="0"/>
                    <a:pt x="284" y="0"/>
                  </a:cubicBezTo>
                  <a:cubicBezTo>
                    <a:pt x="186" y="0"/>
                    <a:pt x="186" y="0"/>
                    <a:pt x="186" y="0"/>
                  </a:cubicBezTo>
                  <a:cubicBezTo>
                    <a:pt x="179" y="0"/>
                    <a:pt x="178" y="4"/>
                    <a:pt x="178" y="11"/>
                  </a:cubicBezTo>
                  <a:cubicBezTo>
                    <a:pt x="178" y="19"/>
                    <a:pt x="178" y="19"/>
                    <a:pt x="178" y="19"/>
                  </a:cubicBezTo>
                  <a:cubicBezTo>
                    <a:pt x="178" y="31"/>
                    <a:pt x="182" y="32"/>
                    <a:pt x="196" y="36"/>
                  </a:cubicBezTo>
                  <a:cubicBezTo>
                    <a:pt x="227" y="45"/>
                    <a:pt x="227" y="45"/>
                    <a:pt x="227" y="45"/>
                  </a:cubicBezTo>
                  <a:cubicBezTo>
                    <a:pt x="227" y="158"/>
                    <a:pt x="227" y="158"/>
                    <a:pt x="227" y="158"/>
                  </a:cubicBezTo>
                  <a:cubicBezTo>
                    <a:pt x="215" y="148"/>
                    <a:pt x="190" y="133"/>
                    <a:pt x="153" y="133"/>
                  </a:cubicBezTo>
                  <a:cubicBezTo>
                    <a:pt x="81" y="133"/>
                    <a:pt x="0" y="185"/>
                    <a:pt x="0" y="313"/>
                  </a:cubicBezTo>
                  <a:cubicBezTo>
                    <a:pt x="0" y="425"/>
                    <a:pt x="62" y="473"/>
                    <a:pt x="123" y="473"/>
                  </a:cubicBezTo>
                  <a:cubicBezTo>
                    <a:pt x="162" y="473"/>
                    <a:pt x="195" y="453"/>
                    <a:pt x="227" y="420"/>
                  </a:cubicBezTo>
                  <a:cubicBezTo>
                    <a:pt x="227" y="447"/>
                    <a:pt x="227" y="447"/>
                    <a:pt x="227" y="447"/>
                  </a:cubicBezTo>
                  <a:cubicBezTo>
                    <a:pt x="227" y="457"/>
                    <a:pt x="230" y="463"/>
                    <a:pt x="242" y="463"/>
                  </a:cubicBezTo>
                  <a:cubicBezTo>
                    <a:pt x="340" y="463"/>
                    <a:pt x="340" y="463"/>
                    <a:pt x="340" y="463"/>
                  </a:cubicBezTo>
                  <a:cubicBezTo>
                    <a:pt x="347" y="463"/>
                    <a:pt x="348" y="459"/>
                    <a:pt x="348" y="453"/>
                  </a:cubicBezTo>
                  <a:cubicBezTo>
                    <a:pt x="348" y="444"/>
                    <a:pt x="348" y="444"/>
                    <a:pt x="348" y="444"/>
                  </a:cubicBezTo>
                  <a:cubicBezTo>
                    <a:pt x="348" y="432"/>
                    <a:pt x="344" y="432"/>
                    <a:pt x="331" y="428"/>
                  </a:cubicBezTo>
                  <a:close/>
                  <a:moveTo>
                    <a:pt x="227" y="379"/>
                  </a:moveTo>
                  <a:cubicBezTo>
                    <a:pt x="205" y="401"/>
                    <a:pt x="181" y="418"/>
                    <a:pt x="153" y="418"/>
                  </a:cubicBezTo>
                  <a:cubicBezTo>
                    <a:pt x="100" y="418"/>
                    <a:pt x="77" y="362"/>
                    <a:pt x="77" y="299"/>
                  </a:cubicBezTo>
                  <a:cubicBezTo>
                    <a:pt x="77" y="225"/>
                    <a:pt x="109" y="179"/>
                    <a:pt x="158" y="179"/>
                  </a:cubicBezTo>
                  <a:cubicBezTo>
                    <a:pt x="209" y="179"/>
                    <a:pt x="227" y="229"/>
                    <a:pt x="227" y="299"/>
                  </a:cubicBezTo>
                  <a:lnTo>
                    <a:pt x="227" y="379"/>
                  </a:ln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nl-NL" sz="1800"/>
            </a:p>
          </p:txBody>
        </p:sp>
        <p:sp>
          <p:nvSpPr>
            <p:cNvPr id="17" name="Freeform 12"/>
            <p:cNvSpPr>
              <a:spLocks/>
            </p:cNvSpPr>
            <p:nvPr userDrawn="1"/>
          </p:nvSpPr>
          <p:spPr bwMode="auto">
            <a:xfrm>
              <a:off x="7032625" y="6354763"/>
              <a:ext cx="234950" cy="211138"/>
            </a:xfrm>
            <a:custGeom>
              <a:avLst/>
              <a:gdLst>
                <a:gd name="T0" fmla="*/ 323 w 372"/>
                <a:gd name="T1" fmla="*/ 15 h 330"/>
                <a:gd name="T2" fmla="*/ 308 w 372"/>
                <a:gd name="T3" fmla="*/ 0 h 330"/>
                <a:gd name="T4" fmla="*/ 210 w 372"/>
                <a:gd name="T5" fmla="*/ 0 h 330"/>
                <a:gd name="T6" fmla="*/ 202 w 372"/>
                <a:gd name="T7" fmla="*/ 10 h 330"/>
                <a:gd name="T8" fmla="*/ 202 w 372"/>
                <a:gd name="T9" fmla="*/ 19 h 330"/>
                <a:gd name="T10" fmla="*/ 219 w 372"/>
                <a:gd name="T11" fmla="*/ 35 h 330"/>
                <a:gd name="T12" fmla="*/ 251 w 372"/>
                <a:gd name="T13" fmla="*/ 44 h 330"/>
                <a:gd name="T14" fmla="*/ 251 w 372"/>
                <a:gd name="T15" fmla="*/ 236 h 330"/>
                <a:gd name="T16" fmla="*/ 176 w 372"/>
                <a:gd name="T17" fmla="*/ 275 h 330"/>
                <a:gd name="T18" fmla="*/ 121 w 372"/>
                <a:gd name="T19" fmla="*/ 169 h 330"/>
                <a:gd name="T20" fmla="*/ 121 w 372"/>
                <a:gd name="T21" fmla="*/ 15 h 330"/>
                <a:gd name="T22" fmla="*/ 106 w 372"/>
                <a:gd name="T23" fmla="*/ 0 h 330"/>
                <a:gd name="T24" fmla="*/ 8 w 372"/>
                <a:gd name="T25" fmla="*/ 0 h 330"/>
                <a:gd name="T26" fmla="*/ 0 w 372"/>
                <a:gd name="T27" fmla="*/ 10 h 330"/>
                <a:gd name="T28" fmla="*/ 0 w 372"/>
                <a:gd name="T29" fmla="*/ 19 h 330"/>
                <a:gd name="T30" fmla="*/ 18 w 372"/>
                <a:gd name="T31" fmla="*/ 35 h 330"/>
                <a:gd name="T32" fmla="*/ 49 w 372"/>
                <a:gd name="T33" fmla="*/ 44 h 330"/>
                <a:gd name="T34" fmla="*/ 49 w 372"/>
                <a:gd name="T35" fmla="*/ 207 h 330"/>
                <a:gd name="T36" fmla="*/ 145 w 372"/>
                <a:gd name="T37" fmla="*/ 330 h 330"/>
                <a:gd name="T38" fmla="*/ 251 w 372"/>
                <a:gd name="T39" fmla="*/ 277 h 330"/>
                <a:gd name="T40" fmla="*/ 251 w 372"/>
                <a:gd name="T41" fmla="*/ 304 h 330"/>
                <a:gd name="T42" fmla="*/ 266 w 372"/>
                <a:gd name="T43" fmla="*/ 320 h 330"/>
                <a:gd name="T44" fmla="*/ 364 w 372"/>
                <a:gd name="T45" fmla="*/ 320 h 330"/>
                <a:gd name="T46" fmla="*/ 372 w 372"/>
                <a:gd name="T47" fmla="*/ 310 h 330"/>
                <a:gd name="T48" fmla="*/ 372 w 372"/>
                <a:gd name="T49" fmla="*/ 301 h 330"/>
                <a:gd name="T50" fmla="*/ 354 w 372"/>
                <a:gd name="T51" fmla="*/ 285 h 330"/>
                <a:gd name="T52" fmla="*/ 323 w 372"/>
                <a:gd name="T53" fmla="*/ 275 h 330"/>
                <a:gd name="T54" fmla="*/ 323 w 372"/>
                <a:gd name="T55" fmla="*/ 15 h 3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72" h="330">
                  <a:moveTo>
                    <a:pt x="323" y="15"/>
                  </a:moveTo>
                  <a:cubicBezTo>
                    <a:pt x="323" y="6"/>
                    <a:pt x="320" y="0"/>
                    <a:pt x="308" y="0"/>
                  </a:cubicBezTo>
                  <a:cubicBezTo>
                    <a:pt x="210" y="0"/>
                    <a:pt x="210" y="0"/>
                    <a:pt x="210" y="0"/>
                  </a:cubicBezTo>
                  <a:cubicBezTo>
                    <a:pt x="202" y="0"/>
                    <a:pt x="202" y="4"/>
                    <a:pt x="202" y="10"/>
                  </a:cubicBezTo>
                  <a:cubicBezTo>
                    <a:pt x="202" y="19"/>
                    <a:pt x="202" y="19"/>
                    <a:pt x="202" y="19"/>
                  </a:cubicBezTo>
                  <a:cubicBezTo>
                    <a:pt x="202" y="31"/>
                    <a:pt x="206" y="31"/>
                    <a:pt x="219" y="35"/>
                  </a:cubicBezTo>
                  <a:cubicBezTo>
                    <a:pt x="251" y="44"/>
                    <a:pt x="251" y="44"/>
                    <a:pt x="251" y="44"/>
                  </a:cubicBezTo>
                  <a:cubicBezTo>
                    <a:pt x="251" y="236"/>
                    <a:pt x="251" y="236"/>
                    <a:pt x="251" y="236"/>
                  </a:cubicBezTo>
                  <a:cubicBezTo>
                    <a:pt x="224" y="264"/>
                    <a:pt x="204" y="275"/>
                    <a:pt x="176" y="275"/>
                  </a:cubicBezTo>
                  <a:cubicBezTo>
                    <a:pt x="125" y="275"/>
                    <a:pt x="121" y="236"/>
                    <a:pt x="121" y="169"/>
                  </a:cubicBezTo>
                  <a:cubicBezTo>
                    <a:pt x="121" y="15"/>
                    <a:pt x="121" y="15"/>
                    <a:pt x="121" y="15"/>
                  </a:cubicBezTo>
                  <a:cubicBezTo>
                    <a:pt x="121" y="6"/>
                    <a:pt x="118" y="0"/>
                    <a:pt x="106" y="0"/>
                  </a:cubicBezTo>
                  <a:cubicBezTo>
                    <a:pt x="8" y="0"/>
                    <a:pt x="8" y="0"/>
                    <a:pt x="8" y="0"/>
                  </a:cubicBezTo>
                  <a:cubicBezTo>
                    <a:pt x="1" y="0"/>
                    <a:pt x="0" y="4"/>
                    <a:pt x="0" y="10"/>
                  </a:cubicBezTo>
                  <a:cubicBezTo>
                    <a:pt x="0" y="19"/>
                    <a:pt x="0" y="19"/>
                    <a:pt x="0" y="19"/>
                  </a:cubicBezTo>
                  <a:cubicBezTo>
                    <a:pt x="0" y="31"/>
                    <a:pt x="4" y="31"/>
                    <a:pt x="18" y="35"/>
                  </a:cubicBezTo>
                  <a:cubicBezTo>
                    <a:pt x="49" y="44"/>
                    <a:pt x="49" y="44"/>
                    <a:pt x="49" y="44"/>
                  </a:cubicBezTo>
                  <a:cubicBezTo>
                    <a:pt x="49" y="207"/>
                    <a:pt x="49" y="207"/>
                    <a:pt x="49" y="207"/>
                  </a:cubicBezTo>
                  <a:cubicBezTo>
                    <a:pt x="49" y="309"/>
                    <a:pt x="96" y="330"/>
                    <a:pt x="145" y="330"/>
                  </a:cubicBezTo>
                  <a:cubicBezTo>
                    <a:pt x="188" y="330"/>
                    <a:pt x="220" y="312"/>
                    <a:pt x="251" y="277"/>
                  </a:cubicBezTo>
                  <a:cubicBezTo>
                    <a:pt x="251" y="304"/>
                    <a:pt x="251" y="304"/>
                    <a:pt x="251" y="304"/>
                  </a:cubicBezTo>
                  <a:cubicBezTo>
                    <a:pt x="251" y="314"/>
                    <a:pt x="254" y="320"/>
                    <a:pt x="266" y="320"/>
                  </a:cubicBezTo>
                  <a:cubicBezTo>
                    <a:pt x="364" y="320"/>
                    <a:pt x="364" y="320"/>
                    <a:pt x="364" y="320"/>
                  </a:cubicBezTo>
                  <a:cubicBezTo>
                    <a:pt x="371" y="320"/>
                    <a:pt x="372" y="316"/>
                    <a:pt x="372" y="310"/>
                  </a:cubicBezTo>
                  <a:cubicBezTo>
                    <a:pt x="372" y="301"/>
                    <a:pt x="372" y="301"/>
                    <a:pt x="372" y="301"/>
                  </a:cubicBezTo>
                  <a:cubicBezTo>
                    <a:pt x="372" y="289"/>
                    <a:pt x="368" y="289"/>
                    <a:pt x="354" y="285"/>
                  </a:cubicBezTo>
                  <a:cubicBezTo>
                    <a:pt x="323" y="275"/>
                    <a:pt x="323" y="275"/>
                    <a:pt x="323" y="275"/>
                  </a:cubicBezTo>
                  <a:lnTo>
                    <a:pt x="323" y="15"/>
                  </a:ln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nl-NL" sz="1800"/>
            </a:p>
          </p:txBody>
        </p:sp>
        <p:sp>
          <p:nvSpPr>
            <p:cNvPr id="18" name="Freeform 13"/>
            <p:cNvSpPr>
              <a:spLocks noEditPoints="1"/>
            </p:cNvSpPr>
            <p:nvPr userDrawn="1"/>
          </p:nvSpPr>
          <p:spPr bwMode="auto">
            <a:xfrm>
              <a:off x="6140450" y="6348413"/>
              <a:ext cx="195263" cy="217488"/>
            </a:xfrm>
            <a:custGeom>
              <a:avLst/>
              <a:gdLst>
                <a:gd name="T0" fmla="*/ 289 w 307"/>
                <a:gd name="T1" fmla="*/ 295 h 340"/>
                <a:gd name="T2" fmla="*/ 258 w 307"/>
                <a:gd name="T3" fmla="*/ 285 h 340"/>
                <a:gd name="T4" fmla="*/ 258 w 307"/>
                <a:gd name="T5" fmla="*/ 106 h 340"/>
                <a:gd name="T6" fmla="*/ 130 w 307"/>
                <a:gd name="T7" fmla="*/ 0 h 340"/>
                <a:gd name="T8" fmla="*/ 45 w 307"/>
                <a:gd name="T9" fmla="*/ 12 h 340"/>
                <a:gd name="T10" fmla="*/ 22 w 307"/>
                <a:gd name="T11" fmla="*/ 39 h 340"/>
                <a:gd name="T12" fmla="*/ 18 w 307"/>
                <a:gd name="T13" fmla="*/ 74 h 340"/>
                <a:gd name="T14" fmla="*/ 24 w 307"/>
                <a:gd name="T15" fmla="*/ 84 h 340"/>
                <a:gd name="T16" fmla="*/ 43 w 307"/>
                <a:gd name="T17" fmla="*/ 76 h 340"/>
                <a:gd name="T18" fmla="*/ 125 w 307"/>
                <a:gd name="T19" fmla="*/ 54 h 340"/>
                <a:gd name="T20" fmla="*/ 185 w 307"/>
                <a:gd name="T21" fmla="*/ 118 h 340"/>
                <a:gd name="T22" fmla="*/ 185 w 307"/>
                <a:gd name="T23" fmla="*/ 151 h 340"/>
                <a:gd name="T24" fmla="*/ 63 w 307"/>
                <a:gd name="T25" fmla="*/ 176 h 340"/>
                <a:gd name="T26" fmla="*/ 0 w 307"/>
                <a:gd name="T27" fmla="*/ 250 h 340"/>
                <a:gd name="T28" fmla="*/ 83 w 307"/>
                <a:gd name="T29" fmla="*/ 340 h 340"/>
                <a:gd name="T30" fmla="*/ 185 w 307"/>
                <a:gd name="T31" fmla="*/ 290 h 340"/>
                <a:gd name="T32" fmla="*/ 185 w 307"/>
                <a:gd name="T33" fmla="*/ 314 h 340"/>
                <a:gd name="T34" fmla="*/ 200 w 307"/>
                <a:gd name="T35" fmla="*/ 330 h 340"/>
                <a:gd name="T36" fmla="*/ 298 w 307"/>
                <a:gd name="T37" fmla="*/ 330 h 340"/>
                <a:gd name="T38" fmla="*/ 307 w 307"/>
                <a:gd name="T39" fmla="*/ 320 h 340"/>
                <a:gd name="T40" fmla="*/ 307 w 307"/>
                <a:gd name="T41" fmla="*/ 311 h 340"/>
                <a:gd name="T42" fmla="*/ 289 w 307"/>
                <a:gd name="T43" fmla="*/ 295 h 340"/>
                <a:gd name="T44" fmla="*/ 185 w 307"/>
                <a:gd name="T45" fmla="*/ 254 h 340"/>
                <a:gd name="T46" fmla="*/ 116 w 307"/>
                <a:gd name="T47" fmla="*/ 285 h 340"/>
                <a:gd name="T48" fmla="*/ 78 w 307"/>
                <a:gd name="T49" fmla="*/ 244 h 340"/>
                <a:gd name="T50" fmla="*/ 114 w 307"/>
                <a:gd name="T51" fmla="*/ 201 h 340"/>
                <a:gd name="T52" fmla="*/ 185 w 307"/>
                <a:gd name="T53" fmla="*/ 184 h 340"/>
                <a:gd name="T54" fmla="*/ 185 w 307"/>
                <a:gd name="T55" fmla="*/ 254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07" h="340">
                  <a:moveTo>
                    <a:pt x="289" y="295"/>
                  </a:moveTo>
                  <a:cubicBezTo>
                    <a:pt x="258" y="285"/>
                    <a:pt x="258" y="285"/>
                    <a:pt x="258" y="285"/>
                  </a:cubicBezTo>
                  <a:cubicBezTo>
                    <a:pt x="258" y="106"/>
                    <a:pt x="258" y="106"/>
                    <a:pt x="258" y="106"/>
                  </a:cubicBezTo>
                  <a:cubicBezTo>
                    <a:pt x="258" y="27"/>
                    <a:pt x="202" y="0"/>
                    <a:pt x="130" y="0"/>
                  </a:cubicBezTo>
                  <a:cubicBezTo>
                    <a:pt x="87" y="0"/>
                    <a:pt x="52" y="10"/>
                    <a:pt x="45" y="12"/>
                  </a:cubicBezTo>
                  <a:cubicBezTo>
                    <a:pt x="27" y="17"/>
                    <a:pt x="24" y="21"/>
                    <a:pt x="22" y="39"/>
                  </a:cubicBezTo>
                  <a:cubicBezTo>
                    <a:pt x="18" y="74"/>
                    <a:pt x="18" y="74"/>
                    <a:pt x="18" y="74"/>
                  </a:cubicBezTo>
                  <a:cubicBezTo>
                    <a:pt x="18" y="81"/>
                    <a:pt x="20" y="84"/>
                    <a:pt x="24" y="84"/>
                  </a:cubicBezTo>
                  <a:cubicBezTo>
                    <a:pt x="30" y="84"/>
                    <a:pt x="38" y="79"/>
                    <a:pt x="43" y="76"/>
                  </a:cubicBezTo>
                  <a:cubicBezTo>
                    <a:pt x="65" y="64"/>
                    <a:pt x="98" y="54"/>
                    <a:pt x="125" y="54"/>
                  </a:cubicBezTo>
                  <a:cubicBezTo>
                    <a:pt x="182" y="54"/>
                    <a:pt x="185" y="92"/>
                    <a:pt x="185" y="118"/>
                  </a:cubicBezTo>
                  <a:cubicBezTo>
                    <a:pt x="185" y="151"/>
                    <a:pt x="185" y="151"/>
                    <a:pt x="185" y="151"/>
                  </a:cubicBezTo>
                  <a:cubicBezTo>
                    <a:pt x="63" y="176"/>
                    <a:pt x="63" y="176"/>
                    <a:pt x="63" y="176"/>
                  </a:cubicBezTo>
                  <a:cubicBezTo>
                    <a:pt x="22" y="184"/>
                    <a:pt x="0" y="203"/>
                    <a:pt x="0" y="250"/>
                  </a:cubicBezTo>
                  <a:cubicBezTo>
                    <a:pt x="0" y="302"/>
                    <a:pt x="27" y="340"/>
                    <a:pt x="83" y="340"/>
                  </a:cubicBezTo>
                  <a:cubicBezTo>
                    <a:pt x="119" y="340"/>
                    <a:pt x="145" y="328"/>
                    <a:pt x="185" y="290"/>
                  </a:cubicBezTo>
                  <a:cubicBezTo>
                    <a:pt x="185" y="314"/>
                    <a:pt x="185" y="314"/>
                    <a:pt x="185" y="314"/>
                  </a:cubicBezTo>
                  <a:cubicBezTo>
                    <a:pt x="185" y="324"/>
                    <a:pt x="188" y="330"/>
                    <a:pt x="200" y="330"/>
                  </a:cubicBezTo>
                  <a:cubicBezTo>
                    <a:pt x="298" y="330"/>
                    <a:pt x="298" y="330"/>
                    <a:pt x="298" y="330"/>
                  </a:cubicBezTo>
                  <a:cubicBezTo>
                    <a:pt x="305" y="330"/>
                    <a:pt x="307" y="326"/>
                    <a:pt x="307" y="320"/>
                  </a:cubicBezTo>
                  <a:cubicBezTo>
                    <a:pt x="307" y="311"/>
                    <a:pt x="307" y="311"/>
                    <a:pt x="307" y="311"/>
                  </a:cubicBezTo>
                  <a:cubicBezTo>
                    <a:pt x="307" y="299"/>
                    <a:pt x="303" y="299"/>
                    <a:pt x="289" y="295"/>
                  </a:cubicBezTo>
                  <a:close/>
                  <a:moveTo>
                    <a:pt x="185" y="254"/>
                  </a:moveTo>
                  <a:cubicBezTo>
                    <a:pt x="160" y="276"/>
                    <a:pt x="135" y="285"/>
                    <a:pt x="116" y="285"/>
                  </a:cubicBezTo>
                  <a:cubicBezTo>
                    <a:pt x="99" y="285"/>
                    <a:pt x="78" y="278"/>
                    <a:pt x="78" y="244"/>
                  </a:cubicBezTo>
                  <a:cubicBezTo>
                    <a:pt x="78" y="211"/>
                    <a:pt x="97" y="205"/>
                    <a:pt x="114" y="201"/>
                  </a:cubicBezTo>
                  <a:cubicBezTo>
                    <a:pt x="185" y="184"/>
                    <a:pt x="185" y="184"/>
                    <a:pt x="185" y="184"/>
                  </a:cubicBezTo>
                  <a:cubicBezTo>
                    <a:pt x="185" y="254"/>
                    <a:pt x="185" y="254"/>
                    <a:pt x="185" y="254"/>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nl-NL" sz="1800"/>
            </a:p>
          </p:txBody>
        </p:sp>
        <p:sp>
          <p:nvSpPr>
            <p:cNvPr id="19" name="Freeform 14"/>
            <p:cNvSpPr>
              <a:spLocks noEditPoints="1"/>
            </p:cNvSpPr>
            <p:nvPr userDrawn="1"/>
          </p:nvSpPr>
          <p:spPr bwMode="auto">
            <a:xfrm>
              <a:off x="6565900" y="6264275"/>
              <a:ext cx="222250" cy="301625"/>
            </a:xfrm>
            <a:custGeom>
              <a:avLst/>
              <a:gdLst>
                <a:gd name="T0" fmla="*/ 226 w 349"/>
                <a:gd name="T1" fmla="*/ 133 h 473"/>
                <a:gd name="T2" fmla="*/ 122 w 349"/>
                <a:gd name="T3" fmla="*/ 185 h 473"/>
                <a:gd name="T4" fmla="*/ 122 w 349"/>
                <a:gd name="T5" fmla="*/ 16 h 473"/>
                <a:gd name="T6" fmla="*/ 107 w 349"/>
                <a:gd name="T7" fmla="*/ 0 h 473"/>
                <a:gd name="T8" fmla="*/ 9 w 349"/>
                <a:gd name="T9" fmla="*/ 0 h 473"/>
                <a:gd name="T10" fmla="*/ 0 w 349"/>
                <a:gd name="T11" fmla="*/ 11 h 473"/>
                <a:gd name="T12" fmla="*/ 0 w 349"/>
                <a:gd name="T13" fmla="*/ 19 h 473"/>
                <a:gd name="T14" fmla="*/ 18 w 349"/>
                <a:gd name="T15" fmla="*/ 36 h 473"/>
                <a:gd name="T16" fmla="*/ 49 w 349"/>
                <a:gd name="T17" fmla="*/ 45 h 473"/>
                <a:gd name="T18" fmla="*/ 49 w 349"/>
                <a:gd name="T19" fmla="*/ 422 h 473"/>
                <a:gd name="T20" fmla="*/ 62 w 349"/>
                <a:gd name="T21" fmla="*/ 445 h 473"/>
                <a:gd name="T22" fmla="*/ 182 w 349"/>
                <a:gd name="T23" fmla="*/ 473 h 473"/>
                <a:gd name="T24" fmla="*/ 349 w 349"/>
                <a:gd name="T25" fmla="*/ 291 h 473"/>
                <a:gd name="T26" fmla="*/ 226 w 349"/>
                <a:gd name="T27" fmla="*/ 133 h 473"/>
                <a:gd name="T28" fmla="*/ 181 w 349"/>
                <a:gd name="T29" fmla="*/ 430 h 473"/>
                <a:gd name="T30" fmla="*/ 122 w 349"/>
                <a:gd name="T31" fmla="*/ 337 h 473"/>
                <a:gd name="T32" fmla="*/ 122 w 349"/>
                <a:gd name="T33" fmla="*/ 227 h 473"/>
                <a:gd name="T34" fmla="*/ 196 w 349"/>
                <a:gd name="T35" fmla="*/ 188 h 473"/>
                <a:gd name="T36" fmla="*/ 271 w 349"/>
                <a:gd name="T37" fmla="*/ 305 h 473"/>
                <a:gd name="T38" fmla="*/ 181 w 349"/>
                <a:gd name="T39" fmla="*/ 430 h 4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49" h="473">
                  <a:moveTo>
                    <a:pt x="226" y="133"/>
                  </a:moveTo>
                  <a:cubicBezTo>
                    <a:pt x="188" y="133"/>
                    <a:pt x="154" y="153"/>
                    <a:pt x="122" y="185"/>
                  </a:cubicBezTo>
                  <a:cubicBezTo>
                    <a:pt x="122" y="16"/>
                    <a:pt x="122" y="16"/>
                    <a:pt x="122" y="16"/>
                  </a:cubicBezTo>
                  <a:cubicBezTo>
                    <a:pt x="122" y="6"/>
                    <a:pt x="119" y="0"/>
                    <a:pt x="107" y="0"/>
                  </a:cubicBezTo>
                  <a:cubicBezTo>
                    <a:pt x="9" y="0"/>
                    <a:pt x="9" y="0"/>
                    <a:pt x="9" y="0"/>
                  </a:cubicBezTo>
                  <a:cubicBezTo>
                    <a:pt x="2" y="0"/>
                    <a:pt x="0" y="4"/>
                    <a:pt x="0" y="11"/>
                  </a:cubicBezTo>
                  <a:cubicBezTo>
                    <a:pt x="0" y="19"/>
                    <a:pt x="0" y="19"/>
                    <a:pt x="0" y="19"/>
                  </a:cubicBezTo>
                  <a:cubicBezTo>
                    <a:pt x="0" y="31"/>
                    <a:pt x="4" y="32"/>
                    <a:pt x="18" y="36"/>
                  </a:cubicBezTo>
                  <a:cubicBezTo>
                    <a:pt x="49" y="45"/>
                    <a:pt x="49" y="45"/>
                    <a:pt x="49" y="45"/>
                  </a:cubicBezTo>
                  <a:cubicBezTo>
                    <a:pt x="49" y="422"/>
                    <a:pt x="49" y="422"/>
                    <a:pt x="49" y="422"/>
                  </a:cubicBezTo>
                  <a:cubicBezTo>
                    <a:pt x="49" y="431"/>
                    <a:pt x="50" y="438"/>
                    <a:pt x="62" y="445"/>
                  </a:cubicBezTo>
                  <a:cubicBezTo>
                    <a:pt x="83" y="458"/>
                    <a:pt x="135" y="473"/>
                    <a:pt x="182" y="473"/>
                  </a:cubicBezTo>
                  <a:cubicBezTo>
                    <a:pt x="287" y="473"/>
                    <a:pt x="349" y="399"/>
                    <a:pt x="349" y="291"/>
                  </a:cubicBezTo>
                  <a:cubicBezTo>
                    <a:pt x="349" y="182"/>
                    <a:pt x="287" y="133"/>
                    <a:pt x="226" y="133"/>
                  </a:cubicBezTo>
                  <a:close/>
                  <a:moveTo>
                    <a:pt x="181" y="430"/>
                  </a:moveTo>
                  <a:cubicBezTo>
                    <a:pt x="131" y="430"/>
                    <a:pt x="122" y="385"/>
                    <a:pt x="122" y="337"/>
                  </a:cubicBezTo>
                  <a:cubicBezTo>
                    <a:pt x="122" y="227"/>
                    <a:pt x="122" y="227"/>
                    <a:pt x="122" y="227"/>
                  </a:cubicBezTo>
                  <a:cubicBezTo>
                    <a:pt x="143" y="205"/>
                    <a:pt x="168" y="188"/>
                    <a:pt x="196" y="188"/>
                  </a:cubicBezTo>
                  <a:cubicBezTo>
                    <a:pt x="249" y="188"/>
                    <a:pt x="271" y="244"/>
                    <a:pt x="271" y="305"/>
                  </a:cubicBezTo>
                  <a:cubicBezTo>
                    <a:pt x="271" y="390"/>
                    <a:pt x="229" y="430"/>
                    <a:pt x="181" y="430"/>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nl-NL" sz="1800"/>
            </a:p>
          </p:txBody>
        </p:sp>
        <p:sp>
          <p:nvSpPr>
            <p:cNvPr id="20" name="Freeform 15"/>
            <p:cNvSpPr>
              <a:spLocks noEditPoints="1"/>
            </p:cNvSpPr>
            <p:nvPr userDrawn="1"/>
          </p:nvSpPr>
          <p:spPr bwMode="auto">
            <a:xfrm>
              <a:off x="7283450" y="6264275"/>
              <a:ext cx="222250" cy="301625"/>
            </a:xfrm>
            <a:custGeom>
              <a:avLst/>
              <a:gdLst>
                <a:gd name="T0" fmla="*/ 331 w 349"/>
                <a:gd name="T1" fmla="*/ 428 h 473"/>
                <a:gd name="T2" fmla="*/ 300 w 349"/>
                <a:gd name="T3" fmla="*/ 418 h 473"/>
                <a:gd name="T4" fmla="*/ 300 w 349"/>
                <a:gd name="T5" fmla="*/ 16 h 473"/>
                <a:gd name="T6" fmla="*/ 285 w 349"/>
                <a:gd name="T7" fmla="*/ 0 h 473"/>
                <a:gd name="T8" fmla="*/ 187 w 349"/>
                <a:gd name="T9" fmla="*/ 0 h 473"/>
                <a:gd name="T10" fmla="*/ 178 w 349"/>
                <a:gd name="T11" fmla="*/ 11 h 473"/>
                <a:gd name="T12" fmla="*/ 178 w 349"/>
                <a:gd name="T13" fmla="*/ 19 h 473"/>
                <a:gd name="T14" fmla="*/ 196 w 349"/>
                <a:gd name="T15" fmla="*/ 36 h 473"/>
                <a:gd name="T16" fmla="*/ 227 w 349"/>
                <a:gd name="T17" fmla="*/ 45 h 473"/>
                <a:gd name="T18" fmla="*/ 227 w 349"/>
                <a:gd name="T19" fmla="*/ 158 h 473"/>
                <a:gd name="T20" fmla="*/ 153 w 349"/>
                <a:gd name="T21" fmla="*/ 133 h 473"/>
                <a:gd name="T22" fmla="*/ 0 w 349"/>
                <a:gd name="T23" fmla="*/ 313 h 473"/>
                <a:gd name="T24" fmla="*/ 123 w 349"/>
                <a:gd name="T25" fmla="*/ 473 h 473"/>
                <a:gd name="T26" fmla="*/ 227 w 349"/>
                <a:gd name="T27" fmla="*/ 420 h 473"/>
                <a:gd name="T28" fmla="*/ 227 w 349"/>
                <a:gd name="T29" fmla="*/ 447 h 473"/>
                <a:gd name="T30" fmla="*/ 242 w 349"/>
                <a:gd name="T31" fmla="*/ 463 h 473"/>
                <a:gd name="T32" fmla="*/ 340 w 349"/>
                <a:gd name="T33" fmla="*/ 463 h 473"/>
                <a:gd name="T34" fmla="*/ 349 w 349"/>
                <a:gd name="T35" fmla="*/ 453 h 473"/>
                <a:gd name="T36" fmla="*/ 349 w 349"/>
                <a:gd name="T37" fmla="*/ 444 h 473"/>
                <a:gd name="T38" fmla="*/ 331 w 349"/>
                <a:gd name="T39" fmla="*/ 428 h 473"/>
                <a:gd name="T40" fmla="*/ 227 w 349"/>
                <a:gd name="T41" fmla="*/ 379 h 473"/>
                <a:gd name="T42" fmla="*/ 153 w 349"/>
                <a:gd name="T43" fmla="*/ 418 h 473"/>
                <a:gd name="T44" fmla="*/ 78 w 349"/>
                <a:gd name="T45" fmla="*/ 299 h 473"/>
                <a:gd name="T46" fmla="*/ 158 w 349"/>
                <a:gd name="T47" fmla="*/ 179 h 473"/>
                <a:gd name="T48" fmla="*/ 227 w 349"/>
                <a:gd name="T49" fmla="*/ 299 h 473"/>
                <a:gd name="T50" fmla="*/ 227 w 349"/>
                <a:gd name="T51" fmla="*/ 379 h 4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49" h="473">
                  <a:moveTo>
                    <a:pt x="331" y="428"/>
                  </a:moveTo>
                  <a:cubicBezTo>
                    <a:pt x="300" y="418"/>
                    <a:pt x="300" y="418"/>
                    <a:pt x="300" y="418"/>
                  </a:cubicBezTo>
                  <a:cubicBezTo>
                    <a:pt x="300" y="16"/>
                    <a:pt x="300" y="16"/>
                    <a:pt x="300" y="16"/>
                  </a:cubicBezTo>
                  <a:cubicBezTo>
                    <a:pt x="300" y="6"/>
                    <a:pt x="297" y="0"/>
                    <a:pt x="285" y="0"/>
                  </a:cubicBezTo>
                  <a:cubicBezTo>
                    <a:pt x="187" y="0"/>
                    <a:pt x="187" y="0"/>
                    <a:pt x="187" y="0"/>
                  </a:cubicBezTo>
                  <a:cubicBezTo>
                    <a:pt x="179" y="0"/>
                    <a:pt x="178" y="4"/>
                    <a:pt x="178" y="11"/>
                  </a:cubicBezTo>
                  <a:cubicBezTo>
                    <a:pt x="178" y="19"/>
                    <a:pt x="178" y="19"/>
                    <a:pt x="178" y="19"/>
                  </a:cubicBezTo>
                  <a:cubicBezTo>
                    <a:pt x="178" y="31"/>
                    <a:pt x="182" y="32"/>
                    <a:pt x="196" y="36"/>
                  </a:cubicBezTo>
                  <a:cubicBezTo>
                    <a:pt x="227" y="45"/>
                    <a:pt x="227" y="45"/>
                    <a:pt x="227" y="45"/>
                  </a:cubicBezTo>
                  <a:cubicBezTo>
                    <a:pt x="227" y="158"/>
                    <a:pt x="227" y="158"/>
                    <a:pt x="227" y="158"/>
                  </a:cubicBezTo>
                  <a:cubicBezTo>
                    <a:pt x="216" y="148"/>
                    <a:pt x="191" y="133"/>
                    <a:pt x="153" y="133"/>
                  </a:cubicBezTo>
                  <a:cubicBezTo>
                    <a:pt x="82" y="133"/>
                    <a:pt x="0" y="185"/>
                    <a:pt x="0" y="313"/>
                  </a:cubicBezTo>
                  <a:cubicBezTo>
                    <a:pt x="0" y="425"/>
                    <a:pt x="62" y="473"/>
                    <a:pt x="123" y="473"/>
                  </a:cubicBezTo>
                  <a:cubicBezTo>
                    <a:pt x="162" y="473"/>
                    <a:pt x="195" y="453"/>
                    <a:pt x="227" y="420"/>
                  </a:cubicBezTo>
                  <a:cubicBezTo>
                    <a:pt x="227" y="447"/>
                    <a:pt x="227" y="447"/>
                    <a:pt x="227" y="447"/>
                  </a:cubicBezTo>
                  <a:cubicBezTo>
                    <a:pt x="227" y="457"/>
                    <a:pt x="230" y="463"/>
                    <a:pt x="242" y="463"/>
                  </a:cubicBezTo>
                  <a:cubicBezTo>
                    <a:pt x="340" y="463"/>
                    <a:pt x="340" y="463"/>
                    <a:pt x="340" y="463"/>
                  </a:cubicBezTo>
                  <a:cubicBezTo>
                    <a:pt x="347" y="463"/>
                    <a:pt x="349" y="459"/>
                    <a:pt x="349" y="453"/>
                  </a:cubicBezTo>
                  <a:cubicBezTo>
                    <a:pt x="349" y="444"/>
                    <a:pt x="349" y="444"/>
                    <a:pt x="349" y="444"/>
                  </a:cubicBezTo>
                  <a:cubicBezTo>
                    <a:pt x="349" y="432"/>
                    <a:pt x="345" y="432"/>
                    <a:pt x="331" y="428"/>
                  </a:cubicBezTo>
                  <a:close/>
                  <a:moveTo>
                    <a:pt x="227" y="379"/>
                  </a:moveTo>
                  <a:cubicBezTo>
                    <a:pt x="206" y="401"/>
                    <a:pt x="182" y="418"/>
                    <a:pt x="153" y="418"/>
                  </a:cubicBezTo>
                  <a:cubicBezTo>
                    <a:pt x="100" y="418"/>
                    <a:pt x="78" y="362"/>
                    <a:pt x="78" y="299"/>
                  </a:cubicBezTo>
                  <a:cubicBezTo>
                    <a:pt x="78" y="225"/>
                    <a:pt x="110" y="179"/>
                    <a:pt x="158" y="179"/>
                  </a:cubicBezTo>
                  <a:cubicBezTo>
                    <a:pt x="209" y="179"/>
                    <a:pt x="227" y="229"/>
                    <a:pt x="227" y="299"/>
                  </a:cubicBezTo>
                  <a:lnTo>
                    <a:pt x="227" y="379"/>
                  </a:ln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nl-NL" sz="1800"/>
            </a:p>
          </p:txBody>
        </p:sp>
        <p:sp>
          <p:nvSpPr>
            <p:cNvPr id="21" name="Freeform 16"/>
            <p:cNvSpPr>
              <a:spLocks noEditPoints="1"/>
            </p:cNvSpPr>
            <p:nvPr userDrawn="1"/>
          </p:nvSpPr>
          <p:spPr bwMode="auto">
            <a:xfrm>
              <a:off x="6816725" y="6348413"/>
              <a:ext cx="204788" cy="217488"/>
            </a:xfrm>
            <a:custGeom>
              <a:avLst/>
              <a:gdLst>
                <a:gd name="T0" fmla="*/ 168 w 322"/>
                <a:gd name="T1" fmla="*/ 0 h 340"/>
                <a:gd name="T2" fmla="*/ 0 w 322"/>
                <a:gd name="T3" fmla="*/ 178 h 340"/>
                <a:gd name="T4" fmla="*/ 154 w 322"/>
                <a:gd name="T5" fmla="*/ 340 h 340"/>
                <a:gd name="T6" fmla="*/ 322 w 322"/>
                <a:gd name="T7" fmla="*/ 162 h 340"/>
                <a:gd name="T8" fmla="*/ 168 w 322"/>
                <a:gd name="T9" fmla="*/ 0 h 340"/>
                <a:gd name="T10" fmla="*/ 162 w 322"/>
                <a:gd name="T11" fmla="*/ 294 h 340"/>
                <a:gd name="T12" fmla="*/ 76 w 322"/>
                <a:gd name="T13" fmla="*/ 170 h 340"/>
                <a:gd name="T14" fmla="*/ 162 w 322"/>
                <a:gd name="T15" fmla="*/ 46 h 340"/>
                <a:gd name="T16" fmla="*/ 248 w 322"/>
                <a:gd name="T17" fmla="*/ 170 h 340"/>
                <a:gd name="T18" fmla="*/ 162 w 322"/>
                <a:gd name="T19" fmla="*/ 294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22" h="340">
                  <a:moveTo>
                    <a:pt x="168" y="0"/>
                  </a:moveTo>
                  <a:cubicBezTo>
                    <a:pt x="56" y="0"/>
                    <a:pt x="0" y="86"/>
                    <a:pt x="0" y="178"/>
                  </a:cubicBezTo>
                  <a:cubicBezTo>
                    <a:pt x="0" y="264"/>
                    <a:pt x="48" y="340"/>
                    <a:pt x="154" y="340"/>
                  </a:cubicBezTo>
                  <a:cubicBezTo>
                    <a:pt x="266" y="340"/>
                    <a:pt x="322" y="254"/>
                    <a:pt x="322" y="162"/>
                  </a:cubicBezTo>
                  <a:cubicBezTo>
                    <a:pt x="322" y="76"/>
                    <a:pt x="273" y="0"/>
                    <a:pt x="168" y="0"/>
                  </a:cubicBezTo>
                  <a:close/>
                  <a:moveTo>
                    <a:pt x="162" y="294"/>
                  </a:moveTo>
                  <a:cubicBezTo>
                    <a:pt x="108" y="294"/>
                    <a:pt x="76" y="241"/>
                    <a:pt x="76" y="170"/>
                  </a:cubicBezTo>
                  <a:cubicBezTo>
                    <a:pt x="76" y="100"/>
                    <a:pt x="107" y="46"/>
                    <a:pt x="162" y="46"/>
                  </a:cubicBezTo>
                  <a:cubicBezTo>
                    <a:pt x="215" y="46"/>
                    <a:pt x="248" y="98"/>
                    <a:pt x="248" y="170"/>
                  </a:cubicBezTo>
                  <a:cubicBezTo>
                    <a:pt x="248" y="240"/>
                    <a:pt x="216" y="294"/>
                    <a:pt x="162" y="294"/>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nl-NL" sz="1800"/>
            </a:p>
          </p:txBody>
        </p:sp>
        <p:sp>
          <p:nvSpPr>
            <p:cNvPr id="22" name="Freeform 17"/>
            <p:cNvSpPr>
              <a:spLocks/>
            </p:cNvSpPr>
            <p:nvPr userDrawn="1"/>
          </p:nvSpPr>
          <p:spPr bwMode="auto">
            <a:xfrm>
              <a:off x="8139113" y="6348413"/>
              <a:ext cx="155575" cy="217488"/>
            </a:xfrm>
            <a:custGeom>
              <a:avLst/>
              <a:gdLst>
                <a:gd name="T0" fmla="*/ 247 w 247"/>
                <a:gd name="T1" fmla="*/ 22 h 340"/>
                <a:gd name="T2" fmla="*/ 238 w 247"/>
                <a:gd name="T3" fmla="*/ 11 h 340"/>
                <a:gd name="T4" fmla="*/ 165 w 247"/>
                <a:gd name="T5" fmla="*/ 0 h 340"/>
                <a:gd name="T6" fmla="*/ 0 w 247"/>
                <a:gd name="T7" fmla="*/ 170 h 340"/>
                <a:gd name="T8" fmla="*/ 165 w 247"/>
                <a:gd name="T9" fmla="*/ 340 h 340"/>
                <a:gd name="T10" fmla="*/ 238 w 247"/>
                <a:gd name="T11" fmla="*/ 329 h 340"/>
                <a:gd name="T12" fmla="*/ 247 w 247"/>
                <a:gd name="T13" fmla="*/ 318 h 340"/>
                <a:gd name="T14" fmla="*/ 247 w 247"/>
                <a:gd name="T15" fmla="*/ 269 h 340"/>
                <a:gd name="T16" fmla="*/ 243 w 247"/>
                <a:gd name="T17" fmla="*/ 262 h 340"/>
                <a:gd name="T18" fmla="*/ 231 w 247"/>
                <a:gd name="T19" fmla="*/ 266 h 340"/>
                <a:gd name="T20" fmla="*/ 169 w 247"/>
                <a:gd name="T21" fmla="*/ 281 h 340"/>
                <a:gd name="T22" fmla="*/ 71 w 247"/>
                <a:gd name="T23" fmla="*/ 170 h 340"/>
                <a:gd name="T24" fmla="*/ 169 w 247"/>
                <a:gd name="T25" fmla="*/ 59 h 340"/>
                <a:gd name="T26" fmla="*/ 231 w 247"/>
                <a:gd name="T27" fmla="*/ 74 h 340"/>
                <a:gd name="T28" fmla="*/ 243 w 247"/>
                <a:gd name="T29" fmla="*/ 78 h 340"/>
                <a:gd name="T30" fmla="*/ 247 w 247"/>
                <a:gd name="T31" fmla="*/ 71 h 340"/>
                <a:gd name="T32" fmla="*/ 247 w 247"/>
                <a:gd name="T33" fmla="*/ 22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47" h="340">
                  <a:moveTo>
                    <a:pt x="247" y="22"/>
                  </a:moveTo>
                  <a:cubicBezTo>
                    <a:pt x="247" y="14"/>
                    <a:pt x="245" y="14"/>
                    <a:pt x="238" y="11"/>
                  </a:cubicBezTo>
                  <a:cubicBezTo>
                    <a:pt x="222" y="5"/>
                    <a:pt x="194" y="0"/>
                    <a:pt x="165" y="0"/>
                  </a:cubicBezTo>
                  <a:cubicBezTo>
                    <a:pt x="34" y="0"/>
                    <a:pt x="0" y="92"/>
                    <a:pt x="0" y="170"/>
                  </a:cubicBezTo>
                  <a:cubicBezTo>
                    <a:pt x="0" y="249"/>
                    <a:pt x="33" y="340"/>
                    <a:pt x="165" y="340"/>
                  </a:cubicBezTo>
                  <a:cubicBezTo>
                    <a:pt x="194" y="340"/>
                    <a:pt x="222" y="335"/>
                    <a:pt x="238" y="329"/>
                  </a:cubicBezTo>
                  <a:cubicBezTo>
                    <a:pt x="245" y="326"/>
                    <a:pt x="247" y="326"/>
                    <a:pt x="247" y="318"/>
                  </a:cubicBezTo>
                  <a:cubicBezTo>
                    <a:pt x="247" y="269"/>
                    <a:pt x="247" y="269"/>
                    <a:pt x="247" y="269"/>
                  </a:cubicBezTo>
                  <a:cubicBezTo>
                    <a:pt x="247" y="264"/>
                    <a:pt x="246" y="262"/>
                    <a:pt x="243" y="262"/>
                  </a:cubicBezTo>
                  <a:cubicBezTo>
                    <a:pt x="241" y="262"/>
                    <a:pt x="237" y="264"/>
                    <a:pt x="231" y="266"/>
                  </a:cubicBezTo>
                  <a:cubicBezTo>
                    <a:pt x="221" y="271"/>
                    <a:pt x="199" y="281"/>
                    <a:pt x="169" y="281"/>
                  </a:cubicBezTo>
                  <a:cubicBezTo>
                    <a:pt x="108" y="281"/>
                    <a:pt x="71" y="244"/>
                    <a:pt x="71" y="170"/>
                  </a:cubicBezTo>
                  <a:cubicBezTo>
                    <a:pt x="71" y="95"/>
                    <a:pt x="108" y="59"/>
                    <a:pt x="169" y="59"/>
                  </a:cubicBezTo>
                  <a:cubicBezTo>
                    <a:pt x="199" y="59"/>
                    <a:pt x="221" y="69"/>
                    <a:pt x="231" y="74"/>
                  </a:cubicBezTo>
                  <a:cubicBezTo>
                    <a:pt x="237" y="76"/>
                    <a:pt x="241" y="78"/>
                    <a:pt x="243" y="78"/>
                  </a:cubicBezTo>
                  <a:cubicBezTo>
                    <a:pt x="246" y="78"/>
                    <a:pt x="247" y="76"/>
                    <a:pt x="247" y="71"/>
                  </a:cubicBezTo>
                  <a:lnTo>
                    <a:pt x="247" y="22"/>
                  </a:ln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nl-NL" sz="1800"/>
            </a:p>
          </p:txBody>
        </p:sp>
        <p:sp>
          <p:nvSpPr>
            <p:cNvPr id="23" name="Freeform 18"/>
            <p:cNvSpPr>
              <a:spLocks/>
            </p:cNvSpPr>
            <p:nvPr userDrawn="1"/>
          </p:nvSpPr>
          <p:spPr bwMode="auto">
            <a:xfrm>
              <a:off x="7542213" y="6354763"/>
              <a:ext cx="200025" cy="211138"/>
            </a:xfrm>
            <a:custGeom>
              <a:avLst/>
              <a:gdLst>
                <a:gd name="T0" fmla="*/ 9 w 317"/>
                <a:gd name="T1" fmla="*/ 0 h 330"/>
                <a:gd name="T2" fmla="*/ 0 w 317"/>
                <a:gd name="T3" fmla="*/ 10 h 330"/>
                <a:gd name="T4" fmla="*/ 0 w 317"/>
                <a:gd name="T5" fmla="*/ 19 h 330"/>
                <a:gd name="T6" fmla="*/ 18 w 317"/>
                <a:gd name="T7" fmla="*/ 35 h 330"/>
                <a:gd name="T8" fmla="*/ 49 w 317"/>
                <a:gd name="T9" fmla="*/ 44 h 330"/>
                <a:gd name="T10" fmla="*/ 49 w 317"/>
                <a:gd name="T11" fmla="*/ 193 h 330"/>
                <a:gd name="T12" fmla="*/ 152 w 317"/>
                <a:gd name="T13" fmla="*/ 330 h 330"/>
                <a:gd name="T14" fmla="*/ 247 w 317"/>
                <a:gd name="T15" fmla="*/ 280 h 330"/>
                <a:gd name="T16" fmla="*/ 249 w 317"/>
                <a:gd name="T17" fmla="*/ 280 h 330"/>
                <a:gd name="T18" fmla="*/ 249 w 317"/>
                <a:gd name="T19" fmla="*/ 312 h 330"/>
                <a:gd name="T20" fmla="*/ 257 w 317"/>
                <a:gd name="T21" fmla="*/ 320 h 330"/>
                <a:gd name="T22" fmla="*/ 309 w 317"/>
                <a:gd name="T23" fmla="*/ 320 h 330"/>
                <a:gd name="T24" fmla="*/ 317 w 317"/>
                <a:gd name="T25" fmla="*/ 312 h 330"/>
                <a:gd name="T26" fmla="*/ 317 w 317"/>
                <a:gd name="T27" fmla="*/ 8 h 330"/>
                <a:gd name="T28" fmla="*/ 309 w 317"/>
                <a:gd name="T29" fmla="*/ 0 h 330"/>
                <a:gd name="T30" fmla="*/ 255 w 317"/>
                <a:gd name="T31" fmla="*/ 0 h 330"/>
                <a:gd name="T32" fmla="*/ 247 w 317"/>
                <a:gd name="T33" fmla="*/ 8 h 330"/>
                <a:gd name="T34" fmla="*/ 247 w 317"/>
                <a:gd name="T35" fmla="*/ 226 h 330"/>
                <a:gd name="T36" fmla="*/ 173 w 317"/>
                <a:gd name="T37" fmla="*/ 268 h 330"/>
                <a:gd name="T38" fmla="*/ 119 w 317"/>
                <a:gd name="T39" fmla="*/ 173 h 330"/>
                <a:gd name="T40" fmla="*/ 119 w 317"/>
                <a:gd name="T41" fmla="*/ 8 h 330"/>
                <a:gd name="T42" fmla="*/ 111 w 317"/>
                <a:gd name="T43" fmla="*/ 0 h 330"/>
                <a:gd name="T44" fmla="*/ 9 w 317"/>
                <a:gd name="T45" fmla="*/ 0 h 3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7" h="330">
                  <a:moveTo>
                    <a:pt x="9" y="0"/>
                  </a:moveTo>
                  <a:cubicBezTo>
                    <a:pt x="1" y="0"/>
                    <a:pt x="0" y="4"/>
                    <a:pt x="0" y="10"/>
                  </a:cubicBezTo>
                  <a:cubicBezTo>
                    <a:pt x="0" y="19"/>
                    <a:pt x="0" y="19"/>
                    <a:pt x="0" y="19"/>
                  </a:cubicBezTo>
                  <a:cubicBezTo>
                    <a:pt x="0" y="31"/>
                    <a:pt x="4" y="31"/>
                    <a:pt x="18" y="35"/>
                  </a:cubicBezTo>
                  <a:cubicBezTo>
                    <a:pt x="49" y="44"/>
                    <a:pt x="49" y="44"/>
                    <a:pt x="49" y="44"/>
                  </a:cubicBezTo>
                  <a:cubicBezTo>
                    <a:pt x="49" y="193"/>
                    <a:pt x="49" y="193"/>
                    <a:pt x="49" y="193"/>
                  </a:cubicBezTo>
                  <a:cubicBezTo>
                    <a:pt x="49" y="306"/>
                    <a:pt x="99" y="330"/>
                    <a:pt x="152" y="330"/>
                  </a:cubicBezTo>
                  <a:cubicBezTo>
                    <a:pt x="194" y="330"/>
                    <a:pt x="221" y="314"/>
                    <a:pt x="247" y="280"/>
                  </a:cubicBezTo>
                  <a:cubicBezTo>
                    <a:pt x="249" y="280"/>
                    <a:pt x="249" y="280"/>
                    <a:pt x="249" y="280"/>
                  </a:cubicBezTo>
                  <a:cubicBezTo>
                    <a:pt x="249" y="312"/>
                    <a:pt x="249" y="312"/>
                    <a:pt x="249" y="312"/>
                  </a:cubicBezTo>
                  <a:cubicBezTo>
                    <a:pt x="249" y="318"/>
                    <a:pt x="251" y="320"/>
                    <a:pt x="257" y="320"/>
                  </a:cubicBezTo>
                  <a:cubicBezTo>
                    <a:pt x="309" y="320"/>
                    <a:pt x="309" y="320"/>
                    <a:pt x="309" y="320"/>
                  </a:cubicBezTo>
                  <a:cubicBezTo>
                    <a:pt x="315" y="320"/>
                    <a:pt x="317" y="318"/>
                    <a:pt x="317" y="312"/>
                  </a:cubicBezTo>
                  <a:cubicBezTo>
                    <a:pt x="317" y="8"/>
                    <a:pt x="317" y="8"/>
                    <a:pt x="317" y="8"/>
                  </a:cubicBezTo>
                  <a:cubicBezTo>
                    <a:pt x="317" y="2"/>
                    <a:pt x="315" y="0"/>
                    <a:pt x="309" y="0"/>
                  </a:cubicBezTo>
                  <a:cubicBezTo>
                    <a:pt x="255" y="0"/>
                    <a:pt x="255" y="0"/>
                    <a:pt x="255" y="0"/>
                  </a:cubicBezTo>
                  <a:cubicBezTo>
                    <a:pt x="249" y="0"/>
                    <a:pt x="247" y="2"/>
                    <a:pt x="247" y="8"/>
                  </a:cubicBezTo>
                  <a:cubicBezTo>
                    <a:pt x="247" y="226"/>
                    <a:pt x="247" y="226"/>
                    <a:pt x="247" y="226"/>
                  </a:cubicBezTo>
                  <a:cubicBezTo>
                    <a:pt x="227" y="255"/>
                    <a:pt x="202" y="268"/>
                    <a:pt x="173" y="268"/>
                  </a:cubicBezTo>
                  <a:cubicBezTo>
                    <a:pt x="122" y="268"/>
                    <a:pt x="119" y="231"/>
                    <a:pt x="119" y="173"/>
                  </a:cubicBezTo>
                  <a:cubicBezTo>
                    <a:pt x="119" y="8"/>
                    <a:pt x="119" y="8"/>
                    <a:pt x="119" y="8"/>
                  </a:cubicBezTo>
                  <a:cubicBezTo>
                    <a:pt x="119" y="2"/>
                    <a:pt x="116" y="0"/>
                    <a:pt x="111" y="0"/>
                  </a:cubicBezTo>
                  <a:lnTo>
                    <a:pt x="9" y="0"/>
                  </a:ln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nl-NL" sz="1800"/>
            </a:p>
          </p:txBody>
        </p:sp>
        <p:sp>
          <p:nvSpPr>
            <p:cNvPr id="24" name="Freeform 19"/>
            <p:cNvSpPr>
              <a:spLocks/>
            </p:cNvSpPr>
            <p:nvPr userDrawn="1"/>
          </p:nvSpPr>
          <p:spPr bwMode="auto">
            <a:xfrm>
              <a:off x="7799388" y="6348413"/>
              <a:ext cx="295275" cy="211138"/>
            </a:xfrm>
            <a:custGeom>
              <a:avLst/>
              <a:gdLst>
                <a:gd name="T0" fmla="*/ 0 w 467"/>
                <a:gd name="T1" fmla="*/ 322 h 330"/>
                <a:gd name="T2" fmla="*/ 8 w 467"/>
                <a:gd name="T3" fmla="*/ 330 h 330"/>
                <a:gd name="T4" fmla="*/ 62 w 467"/>
                <a:gd name="T5" fmla="*/ 330 h 330"/>
                <a:gd name="T6" fmla="*/ 70 w 467"/>
                <a:gd name="T7" fmla="*/ 322 h 330"/>
                <a:gd name="T8" fmla="*/ 70 w 467"/>
                <a:gd name="T9" fmla="*/ 104 h 330"/>
                <a:gd name="T10" fmla="*/ 145 w 467"/>
                <a:gd name="T11" fmla="*/ 62 h 330"/>
                <a:gd name="T12" fmla="*/ 198 w 467"/>
                <a:gd name="T13" fmla="*/ 157 h 330"/>
                <a:gd name="T14" fmla="*/ 198 w 467"/>
                <a:gd name="T15" fmla="*/ 322 h 330"/>
                <a:gd name="T16" fmla="*/ 206 w 467"/>
                <a:gd name="T17" fmla="*/ 330 h 330"/>
                <a:gd name="T18" fmla="*/ 261 w 467"/>
                <a:gd name="T19" fmla="*/ 330 h 330"/>
                <a:gd name="T20" fmla="*/ 268 w 467"/>
                <a:gd name="T21" fmla="*/ 322 h 330"/>
                <a:gd name="T22" fmla="*/ 268 w 467"/>
                <a:gd name="T23" fmla="*/ 104 h 330"/>
                <a:gd name="T24" fmla="*/ 343 w 467"/>
                <a:gd name="T25" fmla="*/ 62 h 330"/>
                <a:gd name="T26" fmla="*/ 397 w 467"/>
                <a:gd name="T27" fmla="*/ 157 h 330"/>
                <a:gd name="T28" fmla="*/ 397 w 467"/>
                <a:gd name="T29" fmla="*/ 322 h 330"/>
                <a:gd name="T30" fmla="*/ 405 w 467"/>
                <a:gd name="T31" fmla="*/ 330 h 330"/>
                <a:gd name="T32" fmla="*/ 459 w 467"/>
                <a:gd name="T33" fmla="*/ 330 h 330"/>
                <a:gd name="T34" fmla="*/ 467 w 467"/>
                <a:gd name="T35" fmla="*/ 322 h 330"/>
                <a:gd name="T36" fmla="*/ 467 w 467"/>
                <a:gd name="T37" fmla="*/ 137 h 330"/>
                <a:gd name="T38" fmla="*/ 363 w 467"/>
                <a:gd name="T39" fmla="*/ 0 h 330"/>
                <a:gd name="T40" fmla="*/ 253 w 467"/>
                <a:gd name="T41" fmla="*/ 54 h 330"/>
                <a:gd name="T42" fmla="*/ 165 w 467"/>
                <a:gd name="T43" fmla="*/ 0 h 330"/>
                <a:gd name="T44" fmla="*/ 70 w 467"/>
                <a:gd name="T45" fmla="*/ 50 h 330"/>
                <a:gd name="T46" fmla="*/ 68 w 467"/>
                <a:gd name="T47" fmla="*/ 50 h 330"/>
                <a:gd name="T48" fmla="*/ 68 w 467"/>
                <a:gd name="T49" fmla="*/ 18 h 330"/>
                <a:gd name="T50" fmla="*/ 60 w 467"/>
                <a:gd name="T51" fmla="*/ 10 h 330"/>
                <a:gd name="T52" fmla="*/ 8 w 467"/>
                <a:gd name="T53" fmla="*/ 10 h 330"/>
                <a:gd name="T54" fmla="*/ 0 w 467"/>
                <a:gd name="T55" fmla="*/ 18 h 330"/>
                <a:gd name="T56" fmla="*/ 0 w 467"/>
                <a:gd name="T57" fmla="*/ 322 h 3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467" h="330">
                  <a:moveTo>
                    <a:pt x="0" y="322"/>
                  </a:moveTo>
                  <a:cubicBezTo>
                    <a:pt x="0" y="328"/>
                    <a:pt x="2" y="330"/>
                    <a:pt x="8" y="330"/>
                  </a:cubicBezTo>
                  <a:cubicBezTo>
                    <a:pt x="62" y="330"/>
                    <a:pt x="62" y="330"/>
                    <a:pt x="62" y="330"/>
                  </a:cubicBezTo>
                  <a:cubicBezTo>
                    <a:pt x="68" y="330"/>
                    <a:pt x="70" y="328"/>
                    <a:pt x="70" y="322"/>
                  </a:cubicBezTo>
                  <a:cubicBezTo>
                    <a:pt x="70" y="104"/>
                    <a:pt x="70" y="104"/>
                    <a:pt x="70" y="104"/>
                  </a:cubicBezTo>
                  <a:cubicBezTo>
                    <a:pt x="91" y="75"/>
                    <a:pt x="115" y="62"/>
                    <a:pt x="145" y="62"/>
                  </a:cubicBezTo>
                  <a:cubicBezTo>
                    <a:pt x="196" y="62"/>
                    <a:pt x="198" y="99"/>
                    <a:pt x="198" y="157"/>
                  </a:cubicBezTo>
                  <a:cubicBezTo>
                    <a:pt x="198" y="322"/>
                    <a:pt x="198" y="322"/>
                    <a:pt x="198" y="322"/>
                  </a:cubicBezTo>
                  <a:cubicBezTo>
                    <a:pt x="198" y="328"/>
                    <a:pt x="200" y="330"/>
                    <a:pt x="206" y="330"/>
                  </a:cubicBezTo>
                  <a:cubicBezTo>
                    <a:pt x="261" y="330"/>
                    <a:pt x="261" y="330"/>
                    <a:pt x="261" y="330"/>
                  </a:cubicBezTo>
                  <a:cubicBezTo>
                    <a:pt x="267" y="330"/>
                    <a:pt x="268" y="328"/>
                    <a:pt x="268" y="322"/>
                  </a:cubicBezTo>
                  <a:cubicBezTo>
                    <a:pt x="268" y="104"/>
                    <a:pt x="268" y="104"/>
                    <a:pt x="268" y="104"/>
                  </a:cubicBezTo>
                  <a:cubicBezTo>
                    <a:pt x="289" y="75"/>
                    <a:pt x="313" y="62"/>
                    <a:pt x="343" y="62"/>
                  </a:cubicBezTo>
                  <a:cubicBezTo>
                    <a:pt x="394" y="62"/>
                    <a:pt x="397" y="99"/>
                    <a:pt x="397" y="157"/>
                  </a:cubicBezTo>
                  <a:cubicBezTo>
                    <a:pt x="397" y="322"/>
                    <a:pt x="397" y="322"/>
                    <a:pt x="397" y="322"/>
                  </a:cubicBezTo>
                  <a:cubicBezTo>
                    <a:pt x="397" y="328"/>
                    <a:pt x="399" y="330"/>
                    <a:pt x="405" y="330"/>
                  </a:cubicBezTo>
                  <a:cubicBezTo>
                    <a:pt x="459" y="330"/>
                    <a:pt x="459" y="330"/>
                    <a:pt x="459" y="330"/>
                  </a:cubicBezTo>
                  <a:cubicBezTo>
                    <a:pt x="465" y="330"/>
                    <a:pt x="467" y="328"/>
                    <a:pt x="467" y="322"/>
                  </a:cubicBezTo>
                  <a:cubicBezTo>
                    <a:pt x="467" y="137"/>
                    <a:pt x="467" y="137"/>
                    <a:pt x="467" y="137"/>
                  </a:cubicBezTo>
                  <a:cubicBezTo>
                    <a:pt x="467" y="23"/>
                    <a:pt x="417" y="0"/>
                    <a:pt x="363" y="0"/>
                  </a:cubicBezTo>
                  <a:cubicBezTo>
                    <a:pt x="316" y="0"/>
                    <a:pt x="283" y="18"/>
                    <a:pt x="253" y="54"/>
                  </a:cubicBezTo>
                  <a:cubicBezTo>
                    <a:pt x="235" y="12"/>
                    <a:pt x="201" y="0"/>
                    <a:pt x="165" y="0"/>
                  </a:cubicBezTo>
                  <a:cubicBezTo>
                    <a:pt x="124" y="0"/>
                    <a:pt x="97" y="16"/>
                    <a:pt x="70" y="50"/>
                  </a:cubicBezTo>
                  <a:cubicBezTo>
                    <a:pt x="68" y="50"/>
                    <a:pt x="68" y="50"/>
                    <a:pt x="68" y="50"/>
                  </a:cubicBezTo>
                  <a:cubicBezTo>
                    <a:pt x="68" y="18"/>
                    <a:pt x="68" y="18"/>
                    <a:pt x="68" y="18"/>
                  </a:cubicBezTo>
                  <a:cubicBezTo>
                    <a:pt x="68" y="12"/>
                    <a:pt x="65" y="10"/>
                    <a:pt x="60" y="10"/>
                  </a:cubicBezTo>
                  <a:cubicBezTo>
                    <a:pt x="8" y="10"/>
                    <a:pt x="8" y="10"/>
                    <a:pt x="8" y="10"/>
                  </a:cubicBezTo>
                  <a:cubicBezTo>
                    <a:pt x="2" y="10"/>
                    <a:pt x="0" y="12"/>
                    <a:pt x="0" y="18"/>
                  </a:cubicBezTo>
                  <a:lnTo>
                    <a:pt x="0" y="322"/>
                  </a:ln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nl-NL" sz="1800"/>
            </a:p>
          </p:txBody>
        </p:sp>
      </p:grpSp>
    </p:spTree>
    <p:extLst>
      <p:ext uri="{BB962C8B-B14F-4D97-AF65-F5344CB8AC3E}">
        <p14:creationId xmlns:p14="http://schemas.microsoft.com/office/powerpoint/2010/main" val="215748188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Afsluitende dia">
    <p:spTree>
      <p:nvGrpSpPr>
        <p:cNvPr id="1" name=""/>
        <p:cNvGrpSpPr/>
        <p:nvPr/>
      </p:nvGrpSpPr>
      <p:grpSpPr>
        <a:xfrm>
          <a:off x="0" y="0"/>
          <a:ext cx="0" cy="0"/>
          <a:chOff x="0" y="0"/>
          <a:chExt cx="0" cy="0"/>
        </a:xfrm>
      </p:grpSpPr>
      <p:sp>
        <p:nvSpPr>
          <p:cNvPr id="7" name="Rechthoek 6"/>
          <p:cNvSpPr/>
          <p:nvPr userDrawn="1"/>
        </p:nvSpPr>
        <p:spPr>
          <a:xfrm>
            <a:off x="479307" y="6183340"/>
            <a:ext cx="11017360" cy="49935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800"/>
          </a:p>
        </p:txBody>
      </p:sp>
      <p:pic>
        <p:nvPicPr>
          <p:cNvPr id="8" name="Afbeelding 7"/>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0200000" y="5940000"/>
            <a:ext cx="864000" cy="929244"/>
          </a:xfrm>
          <a:prstGeom prst="rect">
            <a:avLst/>
          </a:prstGeom>
        </p:spPr>
      </p:pic>
      <p:sp>
        <p:nvSpPr>
          <p:cNvPr id="3" name="Titel 2"/>
          <p:cNvSpPr>
            <a:spLocks noGrp="1"/>
          </p:cNvSpPr>
          <p:nvPr>
            <p:ph type="title"/>
          </p:nvPr>
        </p:nvSpPr>
        <p:spPr/>
        <p:txBody>
          <a:bodyPr/>
          <a:lstStyle/>
          <a:p>
            <a:r>
              <a:rPr lang="nl-NL"/>
              <a:t>Klik om stijl te bewerken</a:t>
            </a:r>
          </a:p>
        </p:txBody>
      </p:sp>
    </p:spTree>
    <p:extLst>
      <p:ext uri="{BB962C8B-B14F-4D97-AF65-F5344CB8AC3E}">
        <p14:creationId xmlns:p14="http://schemas.microsoft.com/office/powerpoint/2010/main" val="33939600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1D90D4-D2C7-493F-A37E-9252BEC00CE6}"/>
              </a:ext>
            </a:extLst>
          </p:cNvPr>
          <p:cNvSpPr>
            <a:spLocks noGrp="1"/>
          </p:cNvSpPr>
          <p:nvPr>
            <p:ph type="title"/>
          </p:nvPr>
        </p:nvSpPr>
        <p:spPr>
          <a:xfrm>
            <a:off x="831851" y="1709740"/>
            <a:ext cx="10515600" cy="2852737"/>
          </a:xfrm>
        </p:spPr>
        <p:txBody>
          <a:bodyPr anchor="b"/>
          <a:lstStyle>
            <a:lvl1pPr>
              <a:defRPr sz="4500"/>
            </a:lvl1pPr>
          </a:lstStyle>
          <a:p>
            <a:r>
              <a:rPr lang="nl-NL"/>
              <a:t>Klik om stijl te bewerken</a:t>
            </a:r>
          </a:p>
        </p:txBody>
      </p:sp>
      <p:sp>
        <p:nvSpPr>
          <p:cNvPr id="3" name="Tijdelijke aanduiding voor tekst 2">
            <a:extLst>
              <a:ext uri="{FF2B5EF4-FFF2-40B4-BE49-F238E27FC236}">
                <a16:creationId xmlns:a16="http://schemas.microsoft.com/office/drawing/2014/main" id="{8C185DA0-2839-4A23-BD21-4FA1D291CD2D}"/>
              </a:ext>
            </a:extLst>
          </p:cNvPr>
          <p:cNvSpPr>
            <a:spLocks noGrp="1"/>
          </p:cNvSpPr>
          <p:nvPr>
            <p:ph type="body" idx="1"/>
          </p:nvPr>
        </p:nvSpPr>
        <p:spPr>
          <a:xfrm>
            <a:off x="831851" y="4589465"/>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nl-NL"/>
              <a:t>Tekststijl van het model bewerken</a:t>
            </a:r>
          </a:p>
        </p:txBody>
      </p:sp>
      <p:sp>
        <p:nvSpPr>
          <p:cNvPr id="4" name="Tijdelijke aanduiding voor datum 3">
            <a:extLst>
              <a:ext uri="{FF2B5EF4-FFF2-40B4-BE49-F238E27FC236}">
                <a16:creationId xmlns:a16="http://schemas.microsoft.com/office/drawing/2014/main" id="{A962F075-B995-448C-A34C-6B8E61B63267}"/>
              </a:ext>
            </a:extLst>
          </p:cNvPr>
          <p:cNvSpPr>
            <a:spLocks noGrp="1"/>
          </p:cNvSpPr>
          <p:nvPr>
            <p:ph type="dt" sz="half" idx="10"/>
          </p:nvPr>
        </p:nvSpPr>
        <p:spPr/>
        <p:txBody>
          <a:bodyPr/>
          <a:lstStyle/>
          <a:p>
            <a:r>
              <a:rPr lang="nl-NL"/>
              <a:t>&lt;datum&gt;</a:t>
            </a:r>
          </a:p>
        </p:txBody>
      </p:sp>
      <p:sp>
        <p:nvSpPr>
          <p:cNvPr id="5" name="Tijdelijke aanduiding voor voettekst 4">
            <a:extLst>
              <a:ext uri="{FF2B5EF4-FFF2-40B4-BE49-F238E27FC236}">
                <a16:creationId xmlns:a16="http://schemas.microsoft.com/office/drawing/2014/main" id="{F912D39D-1722-4C23-B2F3-E9720FF7F9A1}"/>
              </a:ext>
            </a:extLst>
          </p:cNvPr>
          <p:cNvSpPr>
            <a:spLocks noGrp="1"/>
          </p:cNvSpPr>
          <p:nvPr>
            <p:ph type="ftr" sz="quarter" idx="11"/>
          </p:nvPr>
        </p:nvSpPr>
        <p:spPr/>
        <p:txBody>
          <a:bodyPr/>
          <a:lstStyle/>
          <a:p>
            <a:r>
              <a:rPr lang="nl-NL"/>
              <a:t>&lt;Titel van de presentatie&gt;</a:t>
            </a:r>
          </a:p>
        </p:txBody>
      </p:sp>
      <p:sp>
        <p:nvSpPr>
          <p:cNvPr id="6" name="Tijdelijke aanduiding voor dianummer 5">
            <a:extLst>
              <a:ext uri="{FF2B5EF4-FFF2-40B4-BE49-F238E27FC236}">
                <a16:creationId xmlns:a16="http://schemas.microsoft.com/office/drawing/2014/main" id="{CA4006F0-1E6F-40DC-9BC0-2D61DD51CE2F}"/>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a:p>
        </p:txBody>
      </p:sp>
    </p:spTree>
    <p:extLst>
      <p:ext uri="{BB962C8B-B14F-4D97-AF65-F5344CB8AC3E}">
        <p14:creationId xmlns:p14="http://schemas.microsoft.com/office/powerpoint/2010/main" val="167284920"/>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3176D98-940D-46B6-9865-2A769880C8FE}"/>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29C25FA3-759C-418C-9346-18908854876D}"/>
              </a:ext>
            </a:extLst>
          </p:cNvPr>
          <p:cNvSpPr>
            <a:spLocks noGrp="1"/>
          </p:cNvSpPr>
          <p:nvPr>
            <p:ph sz="half" idx="1"/>
          </p:nvPr>
        </p:nvSpPr>
        <p:spPr>
          <a:xfrm>
            <a:off x="838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7D8705BD-1A01-40A7-96C6-4B32AED8B267}"/>
              </a:ext>
            </a:extLst>
          </p:cNvPr>
          <p:cNvSpPr>
            <a:spLocks noGrp="1"/>
          </p:cNvSpPr>
          <p:nvPr>
            <p:ph sz="half" idx="2"/>
          </p:nvPr>
        </p:nvSpPr>
        <p:spPr>
          <a:xfrm>
            <a:off x="6172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7E028753-B2F9-4C99-89E5-F4E11A80039F}"/>
              </a:ext>
            </a:extLst>
          </p:cNvPr>
          <p:cNvSpPr>
            <a:spLocks noGrp="1"/>
          </p:cNvSpPr>
          <p:nvPr>
            <p:ph type="dt" sz="half" idx="10"/>
          </p:nvPr>
        </p:nvSpPr>
        <p:spPr/>
        <p:txBody>
          <a:bodyPr/>
          <a:lstStyle/>
          <a:p>
            <a:r>
              <a:rPr lang="nl-NL"/>
              <a:t>&lt;datum&gt;</a:t>
            </a:r>
          </a:p>
        </p:txBody>
      </p:sp>
      <p:sp>
        <p:nvSpPr>
          <p:cNvPr id="6" name="Tijdelijke aanduiding voor voettekst 5">
            <a:extLst>
              <a:ext uri="{FF2B5EF4-FFF2-40B4-BE49-F238E27FC236}">
                <a16:creationId xmlns:a16="http://schemas.microsoft.com/office/drawing/2014/main" id="{56E973CD-F778-41BB-99F5-6A26164EDAAC}"/>
              </a:ext>
            </a:extLst>
          </p:cNvPr>
          <p:cNvSpPr>
            <a:spLocks noGrp="1"/>
          </p:cNvSpPr>
          <p:nvPr>
            <p:ph type="ftr" sz="quarter" idx="11"/>
          </p:nvPr>
        </p:nvSpPr>
        <p:spPr/>
        <p:txBody>
          <a:bodyPr/>
          <a:lstStyle/>
          <a:p>
            <a:r>
              <a:rPr lang="nl-NL"/>
              <a:t>&lt;Titel van de presentatie&gt;</a:t>
            </a:r>
          </a:p>
        </p:txBody>
      </p:sp>
      <p:sp>
        <p:nvSpPr>
          <p:cNvPr id="7" name="Tijdelijke aanduiding voor dianummer 6">
            <a:extLst>
              <a:ext uri="{FF2B5EF4-FFF2-40B4-BE49-F238E27FC236}">
                <a16:creationId xmlns:a16="http://schemas.microsoft.com/office/drawing/2014/main" id="{34EB1EFB-70CF-46E3-B91D-8BE57D710DC4}"/>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a:p>
        </p:txBody>
      </p:sp>
    </p:spTree>
    <p:extLst>
      <p:ext uri="{BB962C8B-B14F-4D97-AF65-F5344CB8AC3E}">
        <p14:creationId xmlns:p14="http://schemas.microsoft.com/office/powerpoint/2010/main" val="4158976472"/>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2CB25F0-19EC-4F2E-8BE0-F81D8BF66460}"/>
              </a:ext>
            </a:extLst>
          </p:cNvPr>
          <p:cNvSpPr>
            <a:spLocks noGrp="1"/>
          </p:cNvSpPr>
          <p:nvPr>
            <p:ph type="title"/>
          </p:nvPr>
        </p:nvSpPr>
        <p:spPr>
          <a:xfrm>
            <a:off x="839788" y="365127"/>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B63FCAE3-E151-4ED0-82D3-C412C86FF004}"/>
              </a:ext>
            </a:extLst>
          </p:cNvPr>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nl-NL"/>
              <a:t>Tekststijl van het model bewerken</a:t>
            </a:r>
          </a:p>
        </p:txBody>
      </p:sp>
      <p:sp>
        <p:nvSpPr>
          <p:cNvPr id="4" name="Tijdelijke aanduiding voor inhoud 3">
            <a:extLst>
              <a:ext uri="{FF2B5EF4-FFF2-40B4-BE49-F238E27FC236}">
                <a16:creationId xmlns:a16="http://schemas.microsoft.com/office/drawing/2014/main" id="{73C4C5FE-FA95-43F5-A442-D327BC154AB9}"/>
              </a:ext>
            </a:extLst>
          </p:cNvPr>
          <p:cNvSpPr>
            <a:spLocks noGrp="1"/>
          </p:cNvSpPr>
          <p:nvPr>
            <p:ph sz="half" idx="2"/>
          </p:nvPr>
        </p:nvSpPr>
        <p:spPr>
          <a:xfrm>
            <a:off x="839789" y="2505075"/>
            <a:ext cx="5157787"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3C3B235B-E6E1-498E-BB45-952D9A80777A}"/>
              </a:ext>
            </a:extLst>
          </p:cNvPr>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nl-NL"/>
              <a:t>Tekststijl van het model bewerken</a:t>
            </a:r>
          </a:p>
        </p:txBody>
      </p:sp>
      <p:sp>
        <p:nvSpPr>
          <p:cNvPr id="6" name="Tijdelijke aanduiding voor inhoud 5">
            <a:extLst>
              <a:ext uri="{FF2B5EF4-FFF2-40B4-BE49-F238E27FC236}">
                <a16:creationId xmlns:a16="http://schemas.microsoft.com/office/drawing/2014/main" id="{7E8511C6-B8DC-48F4-9E86-C8DDCFC42886}"/>
              </a:ext>
            </a:extLst>
          </p:cNvPr>
          <p:cNvSpPr>
            <a:spLocks noGrp="1"/>
          </p:cNvSpPr>
          <p:nvPr>
            <p:ph sz="quarter" idx="4"/>
          </p:nvPr>
        </p:nvSpPr>
        <p:spPr>
          <a:xfrm>
            <a:off x="6172201" y="2505075"/>
            <a:ext cx="5183188"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10DBEBC1-C8B6-4290-B1C1-CB0D5BA3697C}"/>
              </a:ext>
            </a:extLst>
          </p:cNvPr>
          <p:cNvSpPr>
            <a:spLocks noGrp="1"/>
          </p:cNvSpPr>
          <p:nvPr>
            <p:ph type="dt" sz="half" idx="10"/>
          </p:nvPr>
        </p:nvSpPr>
        <p:spPr/>
        <p:txBody>
          <a:bodyPr/>
          <a:lstStyle/>
          <a:p>
            <a:r>
              <a:rPr lang="nl-NL"/>
              <a:t>&lt;datum&gt;</a:t>
            </a:r>
          </a:p>
        </p:txBody>
      </p:sp>
      <p:sp>
        <p:nvSpPr>
          <p:cNvPr id="8" name="Tijdelijke aanduiding voor voettekst 7">
            <a:extLst>
              <a:ext uri="{FF2B5EF4-FFF2-40B4-BE49-F238E27FC236}">
                <a16:creationId xmlns:a16="http://schemas.microsoft.com/office/drawing/2014/main" id="{318DADB9-A29F-4A03-B3BC-C71354FC37F3}"/>
              </a:ext>
            </a:extLst>
          </p:cNvPr>
          <p:cNvSpPr>
            <a:spLocks noGrp="1"/>
          </p:cNvSpPr>
          <p:nvPr>
            <p:ph type="ftr" sz="quarter" idx="11"/>
          </p:nvPr>
        </p:nvSpPr>
        <p:spPr/>
        <p:txBody>
          <a:bodyPr/>
          <a:lstStyle/>
          <a:p>
            <a:r>
              <a:rPr lang="nl-NL"/>
              <a:t>&lt;Titel van de presentatie&gt;</a:t>
            </a:r>
          </a:p>
        </p:txBody>
      </p:sp>
      <p:sp>
        <p:nvSpPr>
          <p:cNvPr id="9" name="Tijdelijke aanduiding voor dianummer 8">
            <a:extLst>
              <a:ext uri="{FF2B5EF4-FFF2-40B4-BE49-F238E27FC236}">
                <a16:creationId xmlns:a16="http://schemas.microsoft.com/office/drawing/2014/main" id="{36FB4989-E2CC-466D-8496-5758A847DAF2}"/>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a:p>
        </p:txBody>
      </p:sp>
    </p:spTree>
    <p:extLst>
      <p:ext uri="{BB962C8B-B14F-4D97-AF65-F5344CB8AC3E}">
        <p14:creationId xmlns:p14="http://schemas.microsoft.com/office/powerpoint/2010/main" val="514199821"/>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9F7250A-0162-48E4-9910-683E3420A20C}"/>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F9831821-03B4-4409-9AA5-9602997172D6}"/>
              </a:ext>
            </a:extLst>
          </p:cNvPr>
          <p:cNvSpPr>
            <a:spLocks noGrp="1"/>
          </p:cNvSpPr>
          <p:nvPr>
            <p:ph type="dt" sz="half" idx="10"/>
          </p:nvPr>
        </p:nvSpPr>
        <p:spPr/>
        <p:txBody>
          <a:bodyPr/>
          <a:lstStyle/>
          <a:p>
            <a:r>
              <a:rPr lang="nl-NL"/>
              <a:t>&lt;datum&gt;</a:t>
            </a:r>
          </a:p>
        </p:txBody>
      </p:sp>
      <p:sp>
        <p:nvSpPr>
          <p:cNvPr id="4" name="Tijdelijke aanduiding voor voettekst 3">
            <a:extLst>
              <a:ext uri="{FF2B5EF4-FFF2-40B4-BE49-F238E27FC236}">
                <a16:creationId xmlns:a16="http://schemas.microsoft.com/office/drawing/2014/main" id="{C2816BEF-267E-446C-8EB6-E24A1F8A91CD}"/>
              </a:ext>
            </a:extLst>
          </p:cNvPr>
          <p:cNvSpPr>
            <a:spLocks noGrp="1"/>
          </p:cNvSpPr>
          <p:nvPr>
            <p:ph type="ftr" sz="quarter" idx="11"/>
          </p:nvPr>
        </p:nvSpPr>
        <p:spPr/>
        <p:txBody>
          <a:bodyPr/>
          <a:lstStyle/>
          <a:p>
            <a:r>
              <a:rPr lang="nl-NL"/>
              <a:t>&lt;Titel van de presentatie&gt;</a:t>
            </a:r>
          </a:p>
        </p:txBody>
      </p:sp>
      <p:sp>
        <p:nvSpPr>
          <p:cNvPr id="5" name="Tijdelijke aanduiding voor dianummer 4">
            <a:extLst>
              <a:ext uri="{FF2B5EF4-FFF2-40B4-BE49-F238E27FC236}">
                <a16:creationId xmlns:a16="http://schemas.microsoft.com/office/drawing/2014/main" id="{89E422A1-AF30-49AD-9A76-5A2B5E0650AE}"/>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a:p>
        </p:txBody>
      </p:sp>
    </p:spTree>
    <p:extLst>
      <p:ext uri="{BB962C8B-B14F-4D97-AF65-F5344CB8AC3E}">
        <p14:creationId xmlns:p14="http://schemas.microsoft.com/office/powerpoint/2010/main" val="1387818701"/>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1272F3E3-4CF5-43F1-9B17-3D7ADF982745}"/>
              </a:ext>
            </a:extLst>
          </p:cNvPr>
          <p:cNvSpPr>
            <a:spLocks noGrp="1"/>
          </p:cNvSpPr>
          <p:nvPr>
            <p:ph type="dt" sz="half" idx="10"/>
          </p:nvPr>
        </p:nvSpPr>
        <p:spPr/>
        <p:txBody>
          <a:bodyPr/>
          <a:lstStyle/>
          <a:p>
            <a:r>
              <a:rPr lang="nl-NL"/>
              <a:t>&lt;datum&gt;</a:t>
            </a:r>
          </a:p>
        </p:txBody>
      </p:sp>
      <p:sp>
        <p:nvSpPr>
          <p:cNvPr id="3" name="Tijdelijke aanduiding voor voettekst 2">
            <a:extLst>
              <a:ext uri="{FF2B5EF4-FFF2-40B4-BE49-F238E27FC236}">
                <a16:creationId xmlns:a16="http://schemas.microsoft.com/office/drawing/2014/main" id="{6E367C1C-31BC-4E61-A552-9B6024C7D387}"/>
              </a:ext>
            </a:extLst>
          </p:cNvPr>
          <p:cNvSpPr>
            <a:spLocks noGrp="1"/>
          </p:cNvSpPr>
          <p:nvPr>
            <p:ph type="ftr" sz="quarter" idx="11"/>
          </p:nvPr>
        </p:nvSpPr>
        <p:spPr/>
        <p:txBody>
          <a:bodyPr/>
          <a:lstStyle/>
          <a:p>
            <a:r>
              <a:rPr lang="nl-NL"/>
              <a:t>&lt;Titel van de presentatie&gt;</a:t>
            </a:r>
          </a:p>
        </p:txBody>
      </p:sp>
      <p:sp>
        <p:nvSpPr>
          <p:cNvPr id="4" name="Tijdelijke aanduiding voor dianummer 3">
            <a:extLst>
              <a:ext uri="{FF2B5EF4-FFF2-40B4-BE49-F238E27FC236}">
                <a16:creationId xmlns:a16="http://schemas.microsoft.com/office/drawing/2014/main" id="{2285D190-D29F-4C1C-87A8-AE96EB3A7611}"/>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a:p>
        </p:txBody>
      </p:sp>
    </p:spTree>
    <p:extLst>
      <p:ext uri="{BB962C8B-B14F-4D97-AF65-F5344CB8AC3E}">
        <p14:creationId xmlns:p14="http://schemas.microsoft.com/office/powerpoint/2010/main" val="1106570352"/>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293EE81-A996-46FA-8886-B2A7473CC6B0}"/>
              </a:ext>
            </a:extLst>
          </p:cNvPr>
          <p:cNvSpPr>
            <a:spLocks noGrp="1"/>
          </p:cNvSpPr>
          <p:nvPr>
            <p:ph type="title"/>
          </p:nvPr>
        </p:nvSpPr>
        <p:spPr>
          <a:xfrm>
            <a:off x="839788" y="457200"/>
            <a:ext cx="3932237" cy="1600200"/>
          </a:xfrm>
        </p:spPr>
        <p:txBody>
          <a:bodyPr anchor="b"/>
          <a:lstStyle>
            <a:lvl1pPr>
              <a:defRPr sz="2400"/>
            </a:lvl1pPr>
          </a:lstStyle>
          <a:p>
            <a:r>
              <a:rPr lang="nl-NL"/>
              <a:t>Klik om stijl te bewerken</a:t>
            </a:r>
          </a:p>
        </p:txBody>
      </p:sp>
      <p:sp>
        <p:nvSpPr>
          <p:cNvPr id="3" name="Tijdelijke aanduiding voor inhoud 2">
            <a:extLst>
              <a:ext uri="{FF2B5EF4-FFF2-40B4-BE49-F238E27FC236}">
                <a16:creationId xmlns:a16="http://schemas.microsoft.com/office/drawing/2014/main" id="{F33BC650-31DD-4B6E-A7CA-464A549B7D51}"/>
              </a:ext>
            </a:extLst>
          </p:cNvPr>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CE9E6D9B-1D35-4D48-A5D1-9B62CD6C36DC}"/>
              </a:ext>
            </a:extLst>
          </p:cNvPr>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nl-NL"/>
              <a:t>Tekststijl van het model bewerken</a:t>
            </a:r>
          </a:p>
        </p:txBody>
      </p:sp>
      <p:sp>
        <p:nvSpPr>
          <p:cNvPr id="5" name="Tijdelijke aanduiding voor datum 4">
            <a:extLst>
              <a:ext uri="{FF2B5EF4-FFF2-40B4-BE49-F238E27FC236}">
                <a16:creationId xmlns:a16="http://schemas.microsoft.com/office/drawing/2014/main" id="{1A8F1A89-4EE2-427C-95C6-C71978C8540D}"/>
              </a:ext>
            </a:extLst>
          </p:cNvPr>
          <p:cNvSpPr>
            <a:spLocks noGrp="1"/>
          </p:cNvSpPr>
          <p:nvPr>
            <p:ph type="dt" sz="half" idx="10"/>
          </p:nvPr>
        </p:nvSpPr>
        <p:spPr/>
        <p:txBody>
          <a:bodyPr/>
          <a:lstStyle/>
          <a:p>
            <a:r>
              <a:rPr lang="nl-NL"/>
              <a:t>&lt;datum&gt;</a:t>
            </a:r>
          </a:p>
        </p:txBody>
      </p:sp>
      <p:sp>
        <p:nvSpPr>
          <p:cNvPr id="6" name="Tijdelijke aanduiding voor voettekst 5">
            <a:extLst>
              <a:ext uri="{FF2B5EF4-FFF2-40B4-BE49-F238E27FC236}">
                <a16:creationId xmlns:a16="http://schemas.microsoft.com/office/drawing/2014/main" id="{40968666-D4EA-436B-BB8B-E924199FB8D7}"/>
              </a:ext>
            </a:extLst>
          </p:cNvPr>
          <p:cNvSpPr>
            <a:spLocks noGrp="1"/>
          </p:cNvSpPr>
          <p:nvPr>
            <p:ph type="ftr" sz="quarter" idx="11"/>
          </p:nvPr>
        </p:nvSpPr>
        <p:spPr/>
        <p:txBody>
          <a:bodyPr/>
          <a:lstStyle/>
          <a:p>
            <a:r>
              <a:rPr lang="nl-NL"/>
              <a:t>&lt;Titel van de presentatie&gt;</a:t>
            </a:r>
          </a:p>
        </p:txBody>
      </p:sp>
      <p:sp>
        <p:nvSpPr>
          <p:cNvPr id="7" name="Tijdelijke aanduiding voor dianummer 6">
            <a:extLst>
              <a:ext uri="{FF2B5EF4-FFF2-40B4-BE49-F238E27FC236}">
                <a16:creationId xmlns:a16="http://schemas.microsoft.com/office/drawing/2014/main" id="{E2D889B2-4440-4659-BAF3-95909FE534C2}"/>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a:p>
        </p:txBody>
      </p:sp>
    </p:spTree>
    <p:extLst>
      <p:ext uri="{BB962C8B-B14F-4D97-AF65-F5344CB8AC3E}">
        <p14:creationId xmlns:p14="http://schemas.microsoft.com/office/powerpoint/2010/main" val="810412359"/>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19CF973-6523-48B3-8EF8-0ECC287B0618}"/>
              </a:ext>
            </a:extLst>
          </p:cNvPr>
          <p:cNvSpPr>
            <a:spLocks noGrp="1"/>
          </p:cNvSpPr>
          <p:nvPr>
            <p:ph type="title"/>
          </p:nvPr>
        </p:nvSpPr>
        <p:spPr>
          <a:xfrm>
            <a:off x="839788" y="457200"/>
            <a:ext cx="3932237" cy="1600200"/>
          </a:xfrm>
        </p:spPr>
        <p:txBody>
          <a:bodyPr anchor="b"/>
          <a:lstStyle>
            <a:lvl1pPr>
              <a:defRPr sz="2400"/>
            </a:lvl1pPr>
          </a:lstStyle>
          <a:p>
            <a:r>
              <a:rPr lang="nl-NL"/>
              <a:t>Klik om stijl te bewerken</a:t>
            </a:r>
          </a:p>
        </p:txBody>
      </p:sp>
      <p:sp>
        <p:nvSpPr>
          <p:cNvPr id="3" name="Tijdelijke aanduiding voor afbeelding 2">
            <a:extLst>
              <a:ext uri="{FF2B5EF4-FFF2-40B4-BE49-F238E27FC236}">
                <a16:creationId xmlns:a16="http://schemas.microsoft.com/office/drawing/2014/main" id="{8DC9A00F-7A7B-4B64-AE10-15E58794A452}"/>
              </a:ext>
            </a:extLst>
          </p:cNvPr>
          <p:cNvSpPr>
            <a:spLocks noGrp="1"/>
          </p:cNvSpPr>
          <p:nvPr>
            <p:ph type="pic" idx="1"/>
          </p:nvPr>
        </p:nvSpPr>
        <p:spPr>
          <a:xfrm>
            <a:off x="5183188" y="987427"/>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nl-NL"/>
          </a:p>
        </p:txBody>
      </p:sp>
      <p:sp>
        <p:nvSpPr>
          <p:cNvPr id="4" name="Tijdelijke aanduiding voor tekst 3">
            <a:extLst>
              <a:ext uri="{FF2B5EF4-FFF2-40B4-BE49-F238E27FC236}">
                <a16:creationId xmlns:a16="http://schemas.microsoft.com/office/drawing/2014/main" id="{B103E92D-BC08-4E34-8E04-5075980AA20B}"/>
              </a:ext>
            </a:extLst>
          </p:cNvPr>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nl-NL"/>
              <a:t>Tekststijl van het model bewerken</a:t>
            </a:r>
          </a:p>
        </p:txBody>
      </p:sp>
      <p:sp>
        <p:nvSpPr>
          <p:cNvPr id="5" name="Tijdelijke aanduiding voor datum 4">
            <a:extLst>
              <a:ext uri="{FF2B5EF4-FFF2-40B4-BE49-F238E27FC236}">
                <a16:creationId xmlns:a16="http://schemas.microsoft.com/office/drawing/2014/main" id="{F97077BD-2589-45A8-A083-85BA665DABA4}"/>
              </a:ext>
            </a:extLst>
          </p:cNvPr>
          <p:cNvSpPr>
            <a:spLocks noGrp="1"/>
          </p:cNvSpPr>
          <p:nvPr>
            <p:ph type="dt" sz="half" idx="10"/>
          </p:nvPr>
        </p:nvSpPr>
        <p:spPr/>
        <p:txBody>
          <a:bodyPr/>
          <a:lstStyle/>
          <a:p>
            <a:r>
              <a:rPr lang="nl-NL"/>
              <a:t>&lt;datum&gt;</a:t>
            </a:r>
          </a:p>
        </p:txBody>
      </p:sp>
      <p:sp>
        <p:nvSpPr>
          <p:cNvPr id="6" name="Tijdelijke aanduiding voor voettekst 5">
            <a:extLst>
              <a:ext uri="{FF2B5EF4-FFF2-40B4-BE49-F238E27FC236}">
                <a16:creationId xmlns:a16="http://schemas.microsoft.com/office/drawing/2014/main" id="{6BD3FEFB-D040-4FC9-9430-F6C91C598150}"/>
              </a:ext>
            </a:extLst>
          </p:cNvPr>
          <p:cNvSpPr>
            <a:spLocks noGrp="1"/>
          </p:cNvSpPr>
          <p:nvPr>
            <p:ph type="ftr" sz="quarter" idx="11"/>
          </p:nvPr>
        </p:nvSpPr>
        <p:spPr/>
        <p:txBody>
          <a:bodyPr/>
          <a:lstStyle/>
          <a:p>
            <a:r>
              <a:rPr lang="nl-NL"/>
              <a:t>&lt;Titel van de presentatie&gt;</a:t>
            </a:r>
          </a:p>
        </p:txBody>
      </p:sp>
      <p:sp>
        <p:nvSpPr>
          <p:cNvPr id="7" name="Tijdelijke aanduiding voor dianummer 6">
            <a:extLst>
              <a:ext uri="{FF2B5EF4-FFF2-40B4-BE49-F238E27FC236}">
                <a16:creationId xmlns:a16="http://schemas.microsoft.com/office/drawing/2014/main" id="{B6392647-E92F-4D0D-B318-5A625162ED49}"/>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a:p>
        </p:txBody>
      </p:sp>
    </p:spTree>
    <p:extLst>
      <p:ext uri="{BB962C8B-B14F-4D97-AF65-F5344CB8AC3E}">
        <p14:creationId xmlns:p14="http://schemas.microsoft.com/office/powerpoint/2010/main" val="4025789329"/>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emf"/><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C95E8A7B-ACC7-4C12-856D-8AD3227A7540}"/>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C1341B67-390E-44C2-8107-69C3D972B49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E446BC2D-92A2-4FE2-9C17-337E9905BABB}"/>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nl-NL"/>
              <a:t>&lt;datum&gt;</a:t>
            </a:r>
          </a:p>
        </p:txBody>
      </p:sp>
      <p:sp>
        <p:nvSpPr>
          <p:cNvPr id="5" name="Tijdelijke aanduiding voor voettekst 4">
            <a:extLst>
              <a:ext uri="{FF2B5EF4-FFF2-40B4-BE49-F238E27FC236}">
                <a16:creationId xmlns:a16="http://schemas.microsoft.com/office/drawing/2014/main" id="{AAD6D70B-D4AB-4D8A-8554-F6CD808187F3}"/>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nl-NL"/>
              <a:t>&lt;Titel van de presentatie&gt;</a:t>
            </a:r>
          </a:p>
        </p:txBody>
      </p:sp>
      <p:sp>
        <p:nvSpPr>
          <p:cNvPr id="6" name="Tijdelijke aanduiding voor dianummer 5">
            <a:extLst>
              <a:ext uri="{FF2B5EF4-FFF2-40B4-BE49-F238E27FC236}">
                <a16:creationId xmlns:a16="http://schemas.microsoft.com/office/drawing/2014/main" id="{0061C405-DB9D-4222-8587-3181129785A0}"/>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r>
              <a:rPr lang="nl-NL"/>
              <a:t>Pagina </a:t>
            </a:r>
            <a:fld id="{7FC9B413-936F-403B-BC98-20250EBFF374}" type="slidenum">
              <a:rPr lang="nl-NL" smtClean="0"/>
              <a:pPr/>
              <a:t>‹nr.›</a:t>
            </a:fld>
            <a:endParaRPr lang="nl-NL"/>
          </a:p>
        </p:txBody>
      </p:sp>
      <p:sp>
        <p:nvSpPr>
          <p:cNvPr id="7" name="Rechthoek 6">
            <a:extLst>
              <a:ext uri="{FF2B5EF4-FFF2-40B4-BE49-F238E27FC236}">
                <a16:creationId xmlns:a16="http://schemas.microsoft.com/office/drawing/2014/main" id="{29A421EA-C18A-4A24-9E3E-E07B3307D487}"/>
              </a:ext>
            </a:extLst>
          </p:cNvPr>
          <p:cNvSpPr/>
          <p:nvPr userDrawn="1"/>
        </p:nvSpPr>
        <p:spPr>
          <a:xfrm>
            <a:off x="696000" y="594000"/>
            <a:ext cx="10800000" cy="50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800"/>
          </a:p>
        </p:txBody>
      </p:sp>
      <p:sp>
        <p:nvSpPr>
          <p:cNvPr id="8" name="Rechthoek 7">
            <a:extLst>
              <a:ext uri="{FF2B5EF4-FFF2-40B4-BE49-F238E27FC236}">
                <a16:creationId xmlns:a16="http://schemas.microsoft.com/office/drawing/2014/main" id="{712DDB7A-9BBE-4157-963B-73568EC86C52}"/>
              </a:ext>
            </a:extLst>
          </p:cNvPr>
          <p:cNvSpPr/>
          <p:nvPr userDrawn="1"/>
        </p:nvSpPr>
        <p:spPr>
          <a:xfrm>
            <a:off x="696000" y="6264000"/>
            <a:ext cx="10800000" cy="10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800"/>
          </a:p>
        </p:txBody>
      </p:sp>
      <p:pic>
        <p:nvPicPr>
          <p:cNvPr id="9" name="Afbeelding 8">
            <a:extLst>
              <a:ext uri="{FF2B5EF4-FFF2-40B4-BE49-F238E27FC236}">
                <a16:creationId xmlns:a16="http://schemas.microsoft.com/office/drawing/2014/main" id="{0B5077AF-135A-46A5-9CF0-EFCD482BEB8C}"/>
              </a:ext>
            </a:extLst>
          </p:cNvPr>
          <p:cNvPicPr>
            <a:picLocks noChangeAspect="1"/>
          </p:cNvPicPr>
          <p:nvPr userDrawn="1"/>
        </p:nvPicPr>
        <p:blipFill>
          <a:blip r:embed="rId23" cstate="hqprint">
            <a:extLst>
              <a:ext uri="{28A0092B-C50C-407E-A947-70E740481C1C}">
                <a14:useLocalDpi xmlns:a14="http://schemas.microsoft.com/office/drawing/2010/main" val="0"/>
              </a:ext>
            </a:extLst>
          </a:blip>
          <a:stretch>
            <a:fillRect/>
          </a:stretch>
        </p:blipFill>
        <p:spPr>
          <a:xfrm>
            <a:off x="9600000" y="6415200"/>
            <a:ext cx="1473053" cy="136800"/>
          </a:xfrm>
          <a:prstGeom prst="rect">
            <a:avLst/>
          </a:prstGeom>
        </p:spPr>
      </p:pic>
    </p:spTree>
    <p:extLst>
      <p:ext uri="{BB962C8B-B14F-4D97-AF65-F5344CB8AC3E}">
        <p14:creationId xmlns:p14="http://schemas.microsoft.com/office/powerpoint/2010/main" val="12437935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Lst>
  <p:hf sldNum="0"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nl-NL"/>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hyperlink" Target="mailto:bitterpillnvkfb@gmail.com" TargetMode="Externa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5" name="Tekstvak 4">
            <a:extLst>
              <a:ext uri="{FF2B5EF4-FFF2-40B4-BE49-F238E27FC236}">
                <a16:creationId xmlns:a16="http://schemas.microsoft.com/office/drawing/2014/main" id="{EC03C444-1D34-4452-8565-3FEF2A0C230E}"/>
              </a:ext>
            </a:extLst>
          </p:cNvPr>
          <p:cNvSpPr txBox="1"/>
          <p:nvPr/>
        </p:nvSpPr>
        <p:spPr>
          <a:xfrm>
            <a:off x="1786552" y="93384"/>
            <a:ext cx="6114374" cy="369332"/>
          </a:xfrm>
          <a:prstGeom prst="rect">
            <a:avLst/>
          </a:prstGeom>
          <a:noFill/>
        </p:spPr>
        <p:txBody>
          <a:bodyPr wrap="square" lIns="91440" tIns="45720" rIns="91440" bIns="45720" rtlCol="0" anchor="t">
            <a:spAutoFit/>
          </a:bodyPr>
          <a:lstStyle/>
          <a:p>
            <a:r>
              <a:rPr lang="nl-NL" dirty="0">
                <a:solidFill>
                  <a:prstClr val="black"/>
                </a:solidFill>
                <a:latin typeface="Calibri Light" panose="020F0302020204030204"/>
              </a:rPr>
              <a:t>Casus 94 – februari 2026</a:t>
            </a:r>
            <a:endParaRPr lang="nl-NL" dirty="0">
              <a:solidFill>
                <a:prstClr val="white"/>
              </a:solidFill>
              <a:latin typeface="Calibri Light" panose="020F0302020204030204"/>
            </a:endParaRPr>
          </a:p>
        </p:txBody>
      </p:sp>
      <p:pic>
        <p:nvPicPr>
          <p:cNvPr id="6" name="Afbeelding 5">
            <a:extLst>
              <a:ext uri="{FF2B5EF4-FFF2-40B4-BE49-F238E27FC236}">
                <a16:creationId xmlns:a16="http://schemas.microsoft.com/office/drawing/2014/main" id="{E4FE5E45-3B5D-45CA-A8E9-67A364AA8CF5}"/>
              </a:ext>
            </a:extLst>
          </p:cNvPr>
          <p:cNvPicPr>
            <a:picLocks noChangeAspect="1"/>
          </p:cNvPicPr>
          <p:nvPr/>
        </p:nvPicPr>
        <p:blipFill>
          <a:blip r:embed="rId3"/>
          <a:stretch>
            <a:fillRect/>
          </a:stretch>
        </p:blipFill>
        <p:spPr>
          <a:xfrm>
            <a:off x="9110931" y="32325"/>
            <a:ext cx="1406373" cy="1183356"/>
          </a:xfrm>
          <a:prstGeom prst="rect">
            <a:avLst/>
          </a:prstGeom>
        </p:spPr>
      </p:pic>
      <p:sp useBgFill="1">
        <p:nvSpPr>
          <p:cNvPr id="7" name="Tekstvak 6">
            <a:extLst>
              <a:ext uri="{FF2B5EF4-FFF2-40B4-BE49-F238E27FC236}">
                <a16:creationId xmlns:a16="http://schemas.microsoft.com/office/drawing/2014/main" id="{C4EDB360-D6A1-49A0-8D89-292684D0BEDE}"/>
              </a:ext>
            </a:extLst>
          </p:cNvPr>
          <p:cNvSpPr txBox="1"/>
          <p:nvPr/>
        </p:nvSpPr>
        <p:spPr>
          <a:xfrm>
            <a:off x="5256543" y="62822"/>
            <a:ext cx="3792414" cy="584775"/>
          </a:xfrm>
          <a:prstGeom prst="rect">
            <a:avLst/>
          </a:prstGeom>
        </p:spPr>
        <p:txBody>
          <a:bodyPr wrap="square" rtlCol="0">
            <a:spAutoFit/>
          </a:bodyPr>
          <a:lstStyle/>
          <a:p>
            <a:pPr algn="r"/>
            <a:r>
              <a:rPr lang="nl-NL" sz="1600" dirty="0">
                <a:solidFill>
                  <a:prstClr val="black"/>
                </a:solidFill>
                <a:latin typeface="Calibri Light" panose="020F0302020204030204"/>
              </a:rPr>
              <a:t>A Bitter </a:t>
            </a:r>
            <a:r>
              <a:rPr lang="nl-NL" sz="1600" dirty="0" err="1">
                <a:solidFill>
                  <a:prstClr val="black"/>
                </a:solidFill>
                <a:latin typeface="Calibri Light" panose="020F0302020204030204"/>
              </a:rPr>
              <a:t>Pill</a:t>
            </a:r>
            <a:endParaRPr lang="nl-NL" sz="1600" dirty="0">
              <a:solidFill>
                <a:prstClr val="black"/>
              </a:solidFill>
              <a:latin typeface="Calibri Light" panose="020F0302020204030204"/>
            </a:endParaRPr>
          </a:p>
          <a:p>
            <a:pPr algn="r"/>
            <a:r>
              <a:rPr lang="nl-NL" sz="1600" dirty="0">
                <a:solidFill>
                  <a:prstClr val="black"/>
                </a:solidFill>
                <a:latin typeface="Calibri Light" panose="020F0302020204030204"/>
              </a:rPr>
              <a:t>Farmacologische quiz </a:t>
            </a:r>
          </a:p>
        </p:txBody>
      </p:sp>
      <p:sp>
        <p:nvSpPr>
          <p:cNvPr id="8" name="Rechthoek 7">
            <a:extLst>
              <a:ext uri="{FF2B5EF4-FFF2-40B4-BE49-F238E27FC236}">
                <a16:creationId xmlns:a16="http://schemas.microsoft.com/office/drawing/2014/main" id="{8B89AA72-2253-4E0B-A406-B538400C7433}"/>
              </a:ext>
            </a:extLst>
          </p:cNvPr>
          <p:cNvSpPr/>
          <p:nvPr/>
        </p:nvSpPr>
        <p:spPr>
          <a:xfrm>
            <a:off x="1741843" y="1272859"/>
            <a:ext cx="8775460" cy="14040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prstClr val="white"/>
              </a:solidFill>
              <a:latin typeface="Calibri" panose="020F0502020204030204"/>
            </a:endParaRPr>
          </a:p>
        </p:txBody>
      </p:sp>
      <p:sp>
        <p:nvSpPr>
          <p:cNvPr id="9" name="Tekstvak 8">
            <a:extLst>
              <a:ext uri="{FF2B5EF4-FFF2-40B4-BE49-F238E27FC236}">
                <a16:creationId xmlns:a16="http://schemas.microsoft.com/office/drawing/2014/main" id="{89820ACF-BE84-42C8-AE89-FF5CE19D4F64}"/>
              </a:ext>
            </a:extLst>
          </p:cNvPr>
          <p:cNvSpPr txBox="1"/>
          <p:nvPr/>
        </p:nvSpPr>
        <p:spPr>
          <a:xfrm>
            <a:off x="1726109" y="1909084"/>
            <a:ext cx="7276604" cy="1569660"/>
          </a:xfrm>
          <a:prstGeom prst="rect">
            <a:avLst/>
          </a:prstGeom>
          <a:noFill/>
        </p:spPr>
        <p:txBody>
          <a:bodyPr wrap="square" rtlCol="0">
            <a:spAutoFit/>
          </a:bodyPr>
          <a:lstStyle/>
          <a:p>
            <a:r>
              <a:rPr lang="nl-NL" sz="3200">
                <a:solidFill>
                  <a:prstClr val="white"/>
                </a:solidFill>
                <a:latin typeface="Calibri Light" panose="020F0302020204030204"/>
              </a:rPr>
              <a:t>Ook deze quiz ontvangen? </a:t>
            </a:r>
          </a:p>
          <a:p>
            <a:endParaRPr lang="nl-NL" sz="3200">
              <a:solidFill>
                <a:prstClr val="white"/>
              </a:solidFill>
              <a:latin typeface="Calibri Light" panose="020F0302020204030204"/>
            </a:endParaRPr>
          </a:p>
          <a:p>
            <a:r>
              <a:rPr lang="nl-NL" sz="3200">
                <a:solidFill>
                  <a:prstClr val="white"/>
                </a:solidFill>
                <a:latin typeface="Calibri Light" panose="020F0302020204030204"/>
              </a:rPr>
              <a:t>Meld je aan via:</a:t>
            </a:r>
          </a:p>
        </p:txBody>
      </p:sp>
      <p:pic>
        <p:nvPicPr>
          <p:cNvPr id="3" name="Afbeelding 2">
            <a:extLst>
              <a:ext uri="{FF2B5EF4-FFF2-40B4-BE49-F238E27FC236}">
                <a16:creationId xmlns:a16="http://schemas.microsoft.com/office/drawing/2014/main" id="{EA5A6FDE-F836-4F4B-B7AA-15D0B2D2A3EF}"/>
              </a:ext>
            </a:extLst>
          </p:cNvPr>
          <p:cNvPicPr>
            <a:picLocks noChangeAspect="1"/>
          </p:cNvPicPr>
          <p:nvPr/>
        </p:nvPicPr>
        <p:blipFill>
          <a:blip r:embed="rId4"/>
          <a:stretch>
            <a:fillRect/>
          </a:stretch>
        </p:blipFill>
        <p:spPr>
          <a:xfrm flipV="1">
            <a:off x="1726109" y="6371481"/>
            <a:ext cx="8791194" cy="45719"/>
          </a:xfrm>
          <a:prstGeom prst="rect">
            <a:avLst/>
          </a:prstGeom>
        </p:spPr>
      </p:pic>
      <p:sp>
        <p:nvSpPr>
          <p:cNvPr id="4" name="Tekstvak 3">
            <a:extLst>
              <a:ext uri="{FF2B5EF4-FFF2-40B4-BE49-F238E27FC236}">
                <a16:creationId xmlns:a16="http://schemas.microsoft.com/office/drawing/2014/main" id="{BDF9F698-4841-490F-92E6-247184B5A11B}"/>
              </a:ext>
            </a:extLst>
          </p:cNvPr>
          <p:cNvSpPr txBox="1"/>
          <p:nvPr/>
        </p:nvSpPr>
        <p:spPr>
          <a:xfrm>
            <a:off x="1668976" y="6443030"/>
            <a:ext cx="6114374" cy="369332"/>
          </a:xfrm>
          <a:prstGeom prst="rect">
            <a:avLst/>
          </a:prstGeom>
          <a:noFill/>
        </p:spPr>
        <p:txBody>
          <a:bodyPr wrap="square" rtlCol="0">
            <a:spAutoFit/>
          </a:bodyPr>
          <a:lstStyle/>
          <a:p>
            <a:r>
              <a:rPr lang="nl-NL" dirty="0">
                <a:solidFill>
                  <a:prstClr val="black"/>
                </a:solidFill>
                <a:latin typeface="Calibri Light" panose="020F0302020204030204"/>
              </a:rPr>
              <a:t>Aanmelden via: </a:t>
            </a:r>
            <a:r>
              <a:rPr lang="nl-NL" dirty="0">
                <a:solidFill>
                  <a:prstClr val="black"/>
                </a:solidFill>
                <a:latin typeface="Calibri" panose="020F0502020204030204"/>
                <a:hlinkClick r:id="rId5"/>
              </a:rPr>
              <a:t>bitterpillnvkfb@gmail.com</a:t>
            </a:r>
            <a:r>
              <a:rPr lang="nl-NL" dirty="0">
                <a:solidFill>
                  <a:prstClr val="black"/>
                </a:solidFill>
                <a:latin typeface="Calibri" panose="020F0502020204030204"/>
              </a:rPr>
              <a:t> ​</a:t>
            </a:r>
            <a:endParaRPr lang="nl-NL" dirty="0">
              <a:solidFill>
                <a:prstClr val="black"/>
              </a:solidFill>
              <a:latin typeface="Calibri Light" panose="020F0302020204030204"/>
            </a:endParaRPr>
          </a:p>
        </p:txBody>
      </p:sp>
      <p:sp>
        <p:nvSpPr>
          <p:cNvPr id="12" name="Ondertitel 14">
            <a:extLst>
              <a:ext uri="{FF2B5EF4-FFF2-40B4-BE49-F238E27FC236}">
                <a16:creationId xmlns:a16="http://schemas.microsoft.com/office/drawing/2014/main" id="{2121B9FA-71ED-4A85-AFE4-A5338C2BF2CA}"/>
              </a:ext>
            </a:extLst>
          </p:cNvPr>
          <p:cNvSpPr>
            <a:spLocks noGrp="1"/>
          </p:cNvSpPr>
          <p:nvPr>
            <p:ph type="subTitle" idx="1"/>
          </p:nvPr>
        </p:nvSpPr>
        <p:spPr>
          <a:xfrm>
            <a:off x="1741844" y="1418630"/>
            <a:ext cx="8775459" cy="4914891"/>
          </a:xfrm>
        </p:spPr>
        <p:txBody>
          <a:bodyPr vert="horz" lIns="91440" tIns="45720" rIns="91440" bIns="45720" rtlCol="0" anchor="t">
            <a:noAutofit/>
          </a:bodyPr>
          <a:lstStyle/>
          <a:p>
            <a:pPr>
              <a:lnSpc>
                <a:spcPct val="100000"/>
              </a:lnSpc>
              <a:spcBef>
                <a:spcPts val="0"/>
              </a:spcBef>
            </a:pPr>
            <a:r>
              <a:rPr lang="nl-NL" altLang="en-US" sz="1400" dirty="0">
                <a:solidFill>
                  <a:schemeClr val="tx1"/>
                </a:solidFill>
              </a:rPr>
              <a:t>Een 23-jarige man wordt in de nacht wakker met acuut bilateraal visusverlies, tot 3-4 cm ziet hij alles perfect</a:t>
            </a:r>
          </a:p>
          <a:p>
            <a:pPr>
              <a:lnSpc>
                <a:spcPct val="100000"/>
              </a:lnSpc>
              <a:spcBef>
                <a:spcPts val="0"/>
              </a:spcBef>
            </a:pPr>
            <a:endParaRPr lang="nl-NL" altLang="en-US" sz="1400" dirty="0">
              <a:solidFill>
                <a:schemeClr val="tx1"/>
              </a:solidFill>
              <a:ea typeface="Calibri"/>
              <a:cs typeface="Calibri"/>
            </a:endParaRPr>
          </a:p>
          <a:p>
            <a:pPr>
              <a:lnSpc>
                <a:spcPct val="100000"/>
              </a:lnSpc>
              <a:spcBef>
                <a:spcPts val="0"/>
              </a:spcBef>
            </a:pPr>
            <a:r>
              <a:rPr lang="nl-NL" altLang="en-US" sz="1400" b="1" dirty="0">
                <a:solidFill>
                  <a:schemeClr val="tx1"/>
                </a:solidFill>
              </a:rPr>
              <a:t>Anamnese</a:t>
            </a:r>
            <a:endParaRPr lang="nl-NL" altLang="en-US" sz="1400" b="1" dirty="0">
              <a:solidFill>
                <a:schemeClr val="tx1"/>
              </a:solidFill>
              <a:ea typeface="Calibri"/>
              <a:cs typeface="Calibri"/>
            </a:endParaRPr>
          </a:p>
          <a:p>
            <a:pPr>
              <a:lnSpc>
                <a:spcPct val="100000"/>
              </a:lnSpc>
              <a:spcBef>
                <a:spcPts val="0"/>
              </a:spcBef>
            </a:pPr>
            <a:r>
              <a:rPr lang="nl-NL" altLang="en-US" sz="1400" dirty="0">
                <a:solidFill>
                  <a:schemeClr val="tx1"/>
                </a:solidFill>
              </a:rPr>
              <a:t>De patiënt werd wakker met acuut ontstaan bilateraal visusverlies, zonder pijn aan de ogen, fotofobie of visusfenomenen. Hij draagt geen bril of contactlenzen en had tot de avond ervoor geen visusklachten. Er zijn geen neurologische klachten, geen tekenen van infectie en geen recent trauma; klachten ontstonden in rust.</a:t>
            </a:r>
            <a:endParaRPr lang="nl-NL" dirty="0">
              <a:solidFill>
                <a:schemeClr val="tx1"/>
              </a:solidFill>
              <a:ea typeface="Calibri"/>
              <a:cs typeface="Calibri"/>
            </a:endParaRPr>
          </a:p>
          <a:p>
            <a:pPr>
              <a:lnSpc>
                <a:spcPct val="100000"/>
              </a:lnSpc>
              <a:spcBef>
                <a:spcPts val="0"/>
              </a:spcBef>
            </a:pPr>
            <a:endParaRPr lang="nl-NL" altLang="en-US" sz="1400" b="1" dirty="0">
              <a:solidFill>
                <a:schemeClr val="tx1"/>
              </a:solidFill>
            </a:endParaRPr>
          </a:p>
          <a:p>
            <a:pPr>
              <a:lnSpc>
                <a:spcPct val="100000"/>
              </a:lnSpc>
              <a:spcBef>
                <a:spcPts val="0"/>
              </a:spcBef>
            </a:pPr>
            <a:r>
              <a:rPr lang="nl-NL" altLang="en-US" sz="1400" b="1" dirty="0">
                <a:solidFill>
                  <a:schemeClr val="tx1"/>
                </a:solidFill>
              </a:rPr>
              <a:t>Voorgeschiedenis</a:t>
            </a:r>
            <a:endParaRPr lang="nl-NL" altLang="en-US" sz="1400" b="1" dirty="0">
              <a:solidFill>
                <a:schemeClr val="tx1"/>
              </a:solidFill>
              <a:ea typeface="Calibri"/>
              <a:cs typeface="Calibri"/>
            </a:endParaRPr>
          </a:p>
          <a:p>
            <a:pPr>
              <a:lnSpc>
                <a:spcPct val="100000"/>
              </a:lnSpc>
              <a:spcBef>
                <a:spcPts val="0"/>
              </a:spcBef>
            </a:pPr>
            <a:r>
              <a:rPr lang="nl-NL" altLang="en-US" sz="1400" dirty="0">
                <a:solidFill>
                  <a:schemeClr val="tx1"/>
                </a:solidFill>
              </a:rPr>
              <a:t>Severe aplastische anemie met refractaire trombocytopenie. Recent RS-virus infectie (milde kliniek, CT: LRTI). Actief roker tot opname, tijdens opname nicotinepleister.</a:t>
            </a:r>
          </a:p>
          <a:p>
            <a:pPr>
              <a:lnSpc>
                <a:spcPct val="100000"/>
              </a:lnSpc>
              <a:spcBef>
                <a:spcPts val="0"/>
              </a:spcBef>
            </a:pPr>
            <a:endParaRPr lang="nl-NL" altLang="en-US" sz="1400" b="1" dirty="0">
              <a:solidFill>
                <a:schemeClr val="tx1"/>
              </a:solidFill>
            </a:endParaRPr>
          </a:p>
          <a:p>
            <a:pPr>
              <a:lnSpc>
                <a:spcPct val="100000"/>
              </a:lnSpc>
              <a:spcBef>
                <a:spcPts val="0"/>
              </a:spcBef>
            </a:pPr>
            <a:r>
              <a:rPr lang="nl-NL" altLang="en-US" sz="1400" b="1" dirty="0">
                <a:solidFill>
                  <a:schemeClr val="tx1"/>
                </a:solidFill>
              </a:rPr>
              <a:t>Kliniek</a:t>
            </a:r>
            <a:endParaRPr lang="nl-NL" altLang="en-US" sz="1400" dirty="0">
              <a:solidFill>
                <a:schemeClr val="tx1"/>
              </a:solidFill>
            </a:endParaRPr>
          </a:p>
          <a:p>
            <a:pPr marL="285750" indent="-285750">
              <a:lnSpc>
                <a:spcPct val="100000"/>
              </a:lnSpc>
              <a:spcBef>
                <a:spcPts val="0"/>
              </a:spcBef>
              <a:buFont typeface="Arial" panose="020B0604020202020204" pitchFamily="34" charset="0"/>
              <a:buChar char="•"/>
            </a:pPr>
            <a:r>
              <a:rPr lang="nl-NL" altLang="en-US" sz="1400" dirty="0">
                <a:solidFill>
                  <a:schemeClr val="tx1"/>
                </a:solidFill>
              </a:rPr>
              <a:t>Pijnloos bilateraal visusverlies zonder fotofobie, </a:t>
            </a:r>
            <a:r>
              <a:rPr lang="nl-NL" altLang="en-US" sz="1400" dirty="0" err="1">
                <a:solidFill>
                  <a:schemeClr val="tx1"/>
                </a:solidFill>
              </a:rPr>
              <a:t>floaters</a:t>
            </a:r>
            <a:r>
              <a:rPr lang="nl-NL" altLang="en-US" sz="1400" dirty="0">
                <a:solidFill>
                  <a:schemeClr val="tx1"/>
                </a:solidFill>
              </a:rPr>
              <a:t>, neurologische of infectieuze symptomen; normale oogstand, geen nystagmus en intacte gezichtsvelden.  Geen hoofdpijn, of pijn aan de ogen en geen verbetering bij knipperen. </a:t>
            </a:r>
          </a:p>
          <a:p>
            <a:pPr>
              <a:lnSpc>
                <a:spcPct val="100000"/>
              </a:lnSpc>
              <a:spcBef>
                <a:spcPts val="0"/>
              </a:spcBef>
            </a:pPr>
            <a:r>
              <a:rPr lang="nl-NL" altLang="en-US" sz="1400" b="1" dirty="0">
                <a:solidFill>
                  <a:schemeClr val="tx1"/>
                </a:solidFill>
                <a:ea typeface="Calibri"/>
                <a:cs typeface="Calibri"/>
              </a:rPr>
              <a:t>Beloop</a:t>
            </a:r>
          </a:p>
          <a:p>
            <a:pPr marL="285750" indent="-285750">
              <a:lnSpc>
                <a:spcPct val="100000"/>
              </a:lnSpc>
              <a:spcBef>
                <a:spcPts val="0"/>
              </a:spcBef>
              <a:buFont typeface="Arial" panose="020B0604020202020204" pitchFamily="34" charset="0"/>
              <a:buChar char="•"/>
            </a:pPr>
            <a:r>
              <a:rPr lang="nl-NL" altLang="en-US" sz="1400" dirty="0">
                <a:solidFill>
                  <a:schemeClr val="tx1"/>
                </a:solidFill>
                <a:ea typeface="Calibri"/>
                <a:cs typeface="Calibri"/>
              </a:rPr>
              <a:t>Bij bril met -8.00 (van arts) geen wazig beeld meer! Heeft goed zicht bij correctie met bril.</a:t>
            </a:r>
          </a:p>
          <a:p>
            <a:pPr>
              <a:lnSpc>
                <a:spcPct val="100000"/>
              </a:lnSpc>
              <a:spcBef>
                <a:spcPts val="0"/>
              </a:spcBef>
            </a:pPr>
            <a:endParaRPr lang="nl-NL" altLang="en-US" sz="1400" b="1" dirty="0">
              <a:solidFill>
                <a:schemeClr val="tx1"/>
              </a:solidFill>
              <a:ea typeface="Calibri"/>
              <a:cs typeface="Calibri"/>
            </a:endParaRPr>
          </a:p>
          <a:p>
            <a:pPr>
              <a:lnSpc>
                <a:spcPct val="100000"/>
              </a:lnSpc>
              <a:spcBef>
                <a:spcPts val="0"/>
              </a:spcBef>
            </a:pPr>
            <a:r>
              <a:rPr lang="nl-NL" altLang="en-US" sz="1400" b="1" dirty="0">
                <a:solidFill>
                  <a:schemeClr val="tx1"/>
                </a:solidFill>
                <a:ea typeface="Calibri"/>
                <a:cs typeface="Calibri"/>
              </a:rPr>
              <a:t>Medicatie</a:t>
            </a:r>
          </a:p>
          <a:p>
            <a:pPr>
              <a:lnSpc>
                <a:spcPct val="100000"/>
              </a:lnSpc>
              <a:spcBef>
                <a:spcPts val="0"/>
              </a:spcBef>
            </a:pPr>
            <a:r>
              <a:rPr lang="nl-NL" altLang="en-US" sz="1400" dirty="0">
                <a:solidFill>
                  <a:schemeClr val="tx1"/>
                </a:solidFill>
                <a:ea typeface="Calibri"/>
                <a:cs typeface="Calibri"/>
              </a:rPr>
              <a:t>Rituximab i.v. </a:t>
            </a:r>
            <a:r>
              <a:rPr lang="nl-NL" altLang="en-US" sz="1400" dirty="0" err="1">
                <a:solidFill>
                  <a:schemeClr val="tx1"/>
                </a:solidFill>
                <a:ea typeface="Calibri"/>
                <a:cs typeface="Calibri"/>
              </a:rPr>
              <a:t>offlabel</a:t>
            </a:r>
            <a:r>
              <a:rPr lang="nl-NL" altLang="en-US" sz="1400" dirty="0">
                <a:solidFill>
                  <a:schemeClr val="tx1"/>
                </a:solidFill>
                <a:ea typeface="Calibri"/>
                <a:cs typeface="Calibri"/>
              </a:rPr>
              <a:t> 1</a:t>
            </a:r>
            <a:r>
              <a:rPr lang="nl-NL" altLang="en-US" sz="1400" baseline="30000" dirty="0">
                <a:solidFill>
                  <a:schemeClr val="tx1"/>
                </a:solidFill>
                <a:ea typeface="Calibri"/>
                <a:cs typeface="Calibri"/>
              </a:rPr>
              <a:t>e</a:t>
            </a:r>
            <a:r>
              <a:rPr lang="nl-NL" altLang="en-US" sz="1400" dirty="0">
                <a:solidFill>
                  <a:schemeClr val="tx1"/>
                </a:solidFill>
                <a:ea typeface="Calibri"/>
                <a:cs typeface="Calibri"/>
              </a:rPr>
              <a:t> gift, </a:t>
            </a:r>
            <a:r>
              <a:rPr lang="nl-NL" altLang="en-US" sz="1400" dirty="0" err="1">
                <a:solidFill>
                  <a:schemeClr val="tx1"/>
                </a:solidFill>
                <a:ea typeface="Calibri"/>
                <a:cs typeface="Calibri"/>
              </a:rPr>
              <a:t>daratumumab</a:t>
            </a:r>
            <a:r>
              <a:rPr lang="nl-NL" altLang="en-US" sz="1400" dirty="0">
                <a:solidFill>
                  <a:schemeClr val="tx1"/>
                </a:solidFill>
                <a:ea typeface="Calibri"/>
                <a:cs typeface="Calibri"/>
              </a:rPr>
              <a:t> i.v. </a:t>
            </a:r>
            <a:r>
              <a:rPr lang="nl-NL" altLang="en-US" sz="1400" dirty="0" err="1">
                <a:solidFill>
                  <a:schemeClr val="tx1"/>
                </a:solidFill>
                <a:ea typeface="Calibri"/>
                <a:cs typeface="Calibri"/>
              </a:rPr>
              <a:t>offlabel</a:t>
            </a:r>
            <a:r>
              <a:rPr lang="nl-NL" altLang="en-US" sz="1400" dirty="0">
                <a:solidFill>
                  <a:schemeClr val="tx1"/>
                </a:solidFill>
                <a:ea typeface="Calibri"/>
                <a:cs typeface="Calibri"/>
              </a:rPr>
              <a:t> 1</a:t>
            </a:r>
            <a:r>
              <a:rPr lang="nl-NL" altLang="en-US" sz="1400" baseline="30000" dirty="0">
                <a:solidFill>
                  <a:schemeClr val="tx1"/>
                </a:solidFill>
                <a:ea typeface="Calibri"/>
                <a:cs typeface="Calibri"/>
              </a:rPr>
              <a:t>e</a:t>
            </a:r>
            <a:r>
              <a:rPr lang="nl-NL" altLang="en-US" sz="1400" dirty="0">
                <a:solidFill>
                  <a:schemeClr val="tx1"/>
                </a:solidFill>
                <a:ea typeface="Calibri"/>
                <a:cs typeface="Calibri"/>
              </a:rPr>
              <a:t> gift, </a:t>
            </a:r>
            <a:r>
              <a:rPr lang="nl-NL" altLang="en-US" sz="1400" dirty="0" err="1">
                <a:solidFill>
                  <a:schemeClr val="tx1"/>
                </a:solidFill>
                <a:ea typeface="Calibri"/>
                <a:cs typeface="Calibri"/>
              </a:rPr>
              <a:t>prednisolon</a:t>
            </a:r>
            <a:r>
              <a:rPr lang="nl-NL" altLang="en-US" sz="1400" dirty="0">
                <a:solidFill>
                  <a:schemeClr val="tx1"/>
                </a:solidFill>
                <a:ea typeface="Calibri"/>
                <a:cs typeface="Calibri"/>
              </a:rPr>
              <a:t> 1dd75mgg of dexamethason 40 mg/dag, </a:t>
            </a:r>
            <a:r>
              <a:rPr lang="nl-NL" altLang="en-US" sz="1400" dirty="0" err="1">
                <a:solidFill>
                  <a:schemeClr val="tx1"/>
                </a:solidFill>
                <a:ea typeface="Calibri"/>
                <a:cs typeface="Calibri"/>
              </a:rPr>
              <a:t>posaconazol</a:t>
            </a:r>
            <a:r>
              <a:rPr lang="nl-NL" altLang="en-US" sz="1400" dirty="0">
                <a:solidFill>
                  <a:schemeClr val="tx1"/>
                </a:solidFill>
                <a:ea typeface="Calibri"/>
                <a:cs typeface="Calibri"/>
              </a:rPr>
              <a:t> 300 mg 1dd, </a:t>
            </a:r>
            <a:r>
              <a:rPr lang="nl-NL" altLang="en-US" sz="1400" dirty="0" err="1">
                <a:solidFill>
                  <a:schemeClr val="tx1"/>
                </a:solidFill>
                <a:ea typeface="Calibri"/>
                <a:cs typeface="Calibri"/>
              </a:rPr>
              <a:t>levofloxacine</a:t>
            </a:r>
            <a:r>
              <a:rPr lang="nl-NL" altLang="en-US" sz="1400" dirty="0">
                <a:solidFill>
                  <a:schemeClr val="tx1"/>
                </a:solidFill>
                <a:ea typeface="Calibri"/>
                <a:cs typeface="Calibri"/>
              </a:rPr>
              <a:t> 500 mg 1dd.</a:t>
            </a:r>
          </a:p>
          <a:p>
            <a:pPr>
              <a:lnSpc>
                <a:spcPct val="100000"/>
              </a:lnSpc>
              <a:spcBef>
                <a:spcPts val="0"/>
              </a:spcBef>
            </a:pPr>
            <a:endParaRPr lang="nl-NL" altLang="en-US" sz="1400" dirty="0">
              <a:solidFill>
                <a:schemeClr val="tx1"/>
              </a:solidFill>
              <a:ea typeface="Calibri"/>
              <a:cs typeface="Calibri"/>
            </a:endParaRPr>
          </a:p>
          <a:p>
            <a:pPr>
              <a:lnSpc>
                <a:spcPct val="100000"/>
              </a:lnSpc>
              <a:spcBef>
                <a:spcPts val="0"/>
              </a:spcBef>
            </a:pPr>
            <a:r>
              <a:rPr lang="nl-NL" altLang="en-US" sz="1400" u="sng" dirty="0">
                <a:solidFill>
                  <a:schemeClr val="tx1"/>
                </a:solidFill>
                <a:ea typeface="Calibri"/>
                <a:cs typeface="Calibri"/>
              </a:rPr>
              <a:t>De arts belt met de vraag wat de oorzaak en behandeling kan zijn. Wat is uw advies?</a:t>
            </a:r>
          </a:p>
        </p:txBody>
      </p:sp>
      <p:sp>
        <p:nvSpPr>
          <p:cNvPr id="13" name="Tekstvak 12">
            <a:extLst>
              <a:ext uri="{FF2B5EF4-FFF2-40B4-BE49-F238E27FC236}">
                <a16:creationId xmlns:a16="http://schemas.microsoft.com/office/drawing/2014/main" id="{69DDB3F2-2DE4-461B-A6EE-3EDBFBF94075}"/>
              </a:ext>
            </a:extLst>
          </p:cNvPr>
          <p:cNvSpPr txBox="1"/>
          <p:nvPr/>
        </p:nvSpPr>
        <p:spPr>
          <a:xfrm>
            <a:off x="7264401" y="6417199"/>
            <a:ext cx="3252903" cy="261610"/>
          </a:xfrm>
          <a:prstGeom prst="rect">
            <a:avLst/>
          </a:prstGeom>
          <a:noFill/>
        </p:spPr>
        <p:txBody>
          <a:bodyPr wrap="square" lIns="91440" tIns="45720" rIns="91440" bIns="45720" rtlCol="0" anchor="t">
            <a:spAutoFit/>
          </a:bodyPr>
          <a:lstStyle/>
          <a:p>
            <a:r>
              <a:rPr lang="nl-NL" sz="1100" b="1" dirty="0">
                <a:solidFill>
                  <a:prstClr val="black"/>
                </a:solidFill>
                <a:latin typeface="Calibri" panose="020F0502020204030204"/>
              </a:rPr>
              <a:t>Aangeleverd door: CWZ, Nijmegen</a:t>
            </a:r>
            <a:endParaRPr lang="nl-NL" sz="1100" dirty="0">
              <a:solidFill>
                <a:prstClr val="black"/>
              </a:solidFill>
              <a:latin typeface="Calibri" panose="020F0502020204030204"/>
            </a:endParaRPr>
          </a:p>
        </p:txBody>
      </p:sp>
      <p:sp>
        <p:nvSpPr>
          <p:cNvPr id="10" name="Tekstvak 9">
            <a:extLst>
              <a:ext uri="{FF2B5EF4-FFF2-40B4-BE49-F238E27FC236}">
                <a16:creationId xmlns:a16="http://schemas.microsoft.com/office/drawing/2014/main" id="{33BA7586-CD0C-4626-288E-1E485B7BFD01}"/>
              </a:ext>
            </a:extLst>
          </p:cNvPr>
          <p:cNvSpPr txBox="1"/>
          <p:nvPr/>
        </p:nvSpPr>
        <p:spPr>
          <a:xfrm>
            <a:off x="2025316" y="551448"/>
            <a:ext cx="6885771"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nl-NL" sz="3200" dirty="0">
                <a:solidFill>
                  <a:prstClr val="black"/>
                </a:solidFill>
                <a:latin typeface="Calibri" panose="020F0502020204030204"/>
                <a:ea typeface="Calibri"/>
                <a:cs typeface="Calibri"/>
              </a:rPr>
              <a:t>Plots wazig zien: een kwestie van focus</a:t>
            </a:r>
            <a:endParaRPr lang="nl-NL" sz="3200" dirty="0">
              <a:solidFill>
                <a:prstClr val="black"/>
              </a:solidFill>
              <a:latin typeface="Calibri" panose="020F0502020204030204"/>
            </a:endParaRPr>
          </a:p>
        </p:txBody>
      </p:sp>
    </p:spTree>
    <p:extLst>
      <p:ext uri="{BB962C8B-B14F-4D97-AF65-F5344CB8AC3E}">
        <p14:creationId xmlns:p14="http://schemas.microsoft.com/office/powerpoint/2010/main" val="2925532941"/>
      </p:ext>
    </p:extLst>
  </p:cSld>
  <p:clrMapOvr>
    <a:masterClrMapping/>
  </p:clrMapOvr>
</p:sld>
</file>

<file path=ppt/theme/theme1.xml><?xml version="1.0" encoding="utf-8"?>
<a:theme xmlns:a="http://schemas.openxmlformats.org/drawingml/2006/main" name="1_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306</TotalTime>
  <Words>265</Words>
  <Application>Microsoft Office PowerPoint</Application>
  <PresentationFormat>Breedbeeld</PresentationFormat>
  <Paragraphs>27</Paragraphs>
  <Slides>1</Slides>
  <Notes>1</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vt:i4>
      </vt:variant>
    </vt:vector>
  </HeadingPairs>
  <TitlesOfParts>
    <vt:vector size="6" baseType="lpstr">
      <vt:lpstr>Aptos</vt:lpstr>
      <vt:lpstr>Arial</vt:lpstr>
      <vt:lpstr>Calibri</vt:lpstr>
      <vt:lpstr>Calibri Light</vt:lpstr>
      <vt:lpstr>1_Kantoorthema</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Frank Eektimmerman</dc:creator>
  <cp:lastModifiedBy>Deben, Debbie</cp:lastModifiedBy>
  <cp:revision>12</cp:revision>
  <dcterms:created xsi:type="dcterms:W3CDTF">2026-02-02T09:00:43Z</dcterms:created>
  <dcterms:modified xsi:type="dcterms:W3CDTF">2026-02-05T15:19:41Z</dcterms:modified>
</cp:coreProperties>
</file>