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Stijl, licht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86098" autoAdjust="0"/>
  </p:normalViewPr>
  <p:slideViewPr>
    <p:cSldViewPr snapToGrid="0">
      <p:cViewPr varScale="1">
        <p:scale>
          <a:sx n="86" d="100"/>
          <a:sy n="86" d="100"/>
        </p:scale>
        <p:origin x="25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3A059-96C7-42EA-8F77-B92544074B06}" type="datetimeFigureOut">
              <a:rPr lang="nl-NL" smtClean="0"/>
              <a:t>9-3-2026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99F6D-CC3A-42C1-991F-8326D0E9DD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739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99F6D-CC3A-42C1-991F-8326D0E9DD5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4773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C52A2-CAC7-4249-AA19-6B84DEF75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41C0B36-4C51-4474-9F2F-84A191891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629FBD-0F50-4692-9B1F-61344033A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B4B092-0AF7-4BD4-B831-816303145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EF800F-2B1C-4A70-93CA-D3860D8D5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648278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8B856A-B069-46E2-BDC7-A1349C3FD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D916D3C-00F8-486E-9A04-8AB55963F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ED78C3-3864-4DDC-93A9-E9112F2A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A3032A-1C18-42AE-9C57-B06AFD869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8E3DE8E-B14C-49EC-8FC5-BC6B3752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71504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54ABF74-950A-4511-B8A6-2CFD4DFDE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488E516-D24D-4241-AA32-CCBA9466A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8D0C27-3522-476D-8B4F-53727E3D0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E9B8AE-CE0B-40D6-A831-9A4EB77C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FAF7E2-4A4F-4F1F-BC3E-F4B2246C3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246570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33B10824-7663-48F2-ACF6-046C4C35EED4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AA025303-B3B0-4442-BDDE-6BD104F6CE08}"/>
              </a:ext>
            </a:extLst>
          </p:cNvPr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FE1678B5-6C65-46E5-8FEA-3415D83EF86F}"/>
              </a:ext>
            </a:extLst>
          </p:cNvPr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DC43A052-AEAE-41E9-AC42-2C3611778F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459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79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  <p:sp>
        <p:nvSpPr>
          <p:cNvPr id="9" name="Rechthoek 8"/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5441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oofdstu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Ondertitel 2"/>
          <p:cNvSpPr>
            <a:spLocks noGrp="1"/>
          </p:cNvSpPr>
          <p:nvPr>
            <p:ph type="subTitle" idx="1"/>
          </p:nvPr>
        </p:nvSpPr>
        <p:spPr>
          <a:xfrm>
            <a:off x="522000" y="1650209"/>
            <a:ext cx="8100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8550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9" name="Tijdelijke aanduiding voor grafiek 8"/>
          <p:cNvSpPr>
            <a:spLocks noGrp="1"/>
          </p:cNvSpPr>
          <p:nvPr>
            <p:ph type="chart" sz="quarter" idx="13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grafiek wilt toevoegen</a:t>
            </a:r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001"/>
            <a:ext cx="4039200" cy="412491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145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400"/>
            <a:ext cx="4039200" cy="41256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7219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1652400"/>
            <a:ext cx="81010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30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592931"/>
            <a:ext cx="8101000" cy="518506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585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0AAF28-0295-4F7E-A05E-B6DDED8CE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97687A-A66F-46D1-8EC0-8D2CDFDDD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398837-8D3C-4A3C-8E1B-30718BAB6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1BF6DC-578B-4426-A82B-A004E30B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ADF84B-9A48-4F33-B44E-88F2CE54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28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799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grpSp>
        <p:nvGrpSpPr>
          <p:cNvPr id="25" name="Groep 24"/>
          <p:cNvGrpSpPr/>
          <p:nvPr userDrawn="1"/>
        </p:nvGrpSpPr>
        <p:grpSpPr>
          <a:xfrm>
            <a:off x="5867400" y="6264275"/>
            <a:ext cx="2427288" cy="301626"/>
            <a:chOff x="5867400" y="6264275"/>
            <a:chExt cx="2427288" cy="301626"/>
          </a:xfrm>
        </p:grpSpPr>
        <p:sp>
          <p:nvSpPr>
            <p:cNvPr id="15" name="Freeform 10"/>
            <p:cNvSpPr>
              <a:spLocks noEditPoints="1"/>
            </p:cNvSpPr>
            <p:nvPr userDrawn="1"/>
          </p:nvSpPr>
          <p:spPr bwMode="auto">
            <a:xfrm>
              <a:off x="5867400" y="6264275"/>
              <a:ext cx="258763" cy="295275"/>
            </a:xfrm>
            <a:custGeom>
              <a:avLst/>
              <a:gdLst>
                <a:gd name="T0" fmla="*/ 389 w 407"/>
                <a:gd name="T1" fmla="*/ 424 h 463"/>
                <a:gd name="T2" fmla="*/ 352 w 407"/>
                <a:gd name="T3" fmla="*/ 397 h 463"/>
                <a:gd name="T4" fmla="*/ 248 w 407"/>
                <a:gd name="T5" fmla="*/ 229 h 463"/>
                <a:gd name="T6" fmla="*/ 346 w 407"/>
                <a:gd name="T7" fmla="*/ 108 h 463"/>
                <a:gd name="T8" fmla="*/ 185 w 407"/>
                <a:gd name="T9" fmla="*/ 0 h 463"/>
                <a:gd name="T10" fmla="*/ 8 w 407"/>
                <a:gd name="T11" fmla="*/ 0 h 463"/>
                <a:gd name="T12" fmla="*/ 0 w 407"/>
                <a:gd name="T13" fmla="*/ 11 h 463"/>
                <a:gd name="T14" fmla="*/ 0 w 407"/>
                <a:gd name="T15" fmla="*/ 24 h 463"/>
                <a:gd name="T16" fmla="*/ 17 w 407"/>
                <a:gd name="T17" fmla="*/ 39 h 463"/>
                <a:gd name="T18" fmla="*/ 46 w 407"/>
                <a:gd name="T19" fmla="*/ 47 h 463"/>
                <a:gd name="T20" fmla="*/ 46 w 407"/>
                <a:gd name="T21" fmla="*/ 417 h 463"/>
                <a:gd name="T22" fmla="*/ 17 w 407"/>
                <a:gd name="T23" fmla="*/ 424 h 463"/>
                <a:gd name="T24" fmla="*/ 0 w 407"/>
                <a:gd name="T25" fmla="*/ 440 h 463"/>
                <a:gd name="T26" fmla="*/ 0 w 407"/>
                <a:gd name="T27" fmla="*/ 453 h 463"/>
                <a:gd name="T28" fmla="*/ 8 w 407"/>
                <a:gd name="T29" fmla="*/ 463 h 463"/>
                <a:gd name="T30" fmla="*/ 167 w 407"/>
                <a:gd name="T31" fmla="*/ 463 h 463"/>
                <a:gd name="T32" fmla="*/ 176 w 407"/>
                <a:gd name="T33" fmla="*/ 453 h 463"/>
                <a:gd name="T34" fmla="*/ 176 w 407"/>
                <a:gd name="T35" fmla="*/ 440 h 463"/>
                <a:gd name="T36" fmla="*/ 158 w 407"/>
                <a:gd name="T37" fmla="*/ 424 h 463"/>
                <a:gd name="T38" fmla="*/ 129 w 407"/>
                <a:gd name="T39" fmla="*/ 417 h 463"/>
                <a:gd name="T40" fmla="*/ 129 w 407"/>
                <a:gd name="T41" fmla="*/ 242 h 463"/>
                <a:gd name="T42" fmla="*/ 171 w 407"/>
                <a:gd name="T43" fmla="*/ 242 h 463"/>
                <a:gd name="T44" fmla="*/ 287 w 407"/>
                <a:gd name="T45" fmla="*/ 452 h 463"/>
                <a:gd name="T46" fmla="*/ 309 w 407"/>
                <a:gd name="T47" fmla="*/ 463 h 463"/>
                <a:gd name="T48" fmla="*/ 398 w 407"/>
                <a:gd name="T49" fmla="*/ 463 h 463"/>
                <a:gd name="T50" fmla="*/ 407 w 407"/>
                <a:gd name="T51" fmla="*/ 453 h 463"/>
                <a:gd name="T52" fmla="*/ 407 w 407"/>
                <a:gd name="T53" fmla="*/ 440 h 463"/>
                <a:gd name="T54" fmla="*/ 389 w 407"/>
                <a:gd name="T55" fmla="*/ 424 h 463"/>
                <a:gd name="T56" fmla="*/ 145 w 407"/>
                <a:gd name="T57" fmla="*/ 203 h 463"/>
                <a:gd name="T58" fmla="*/ 130 w 407"/>
                <a:gd name="T59" fmla="*/ 203 h 463"/>
                <a:gd name="T60" fmla="*/ 130 w 407"/>
                <a:gd name="T61" fmla="*/ 43 h 463"/>
                <a:gd name="T62" fmla="*/ 162 w 407"/>
                <a:gd name="T63" fmla="*/ 43 h 463"/>
                <a:gd name="T64" fmla="*/ 257 w 407"/>
                <a:gd name="T65" fmla="*/ 121 h 463"/>
                <a:gd name="T66" fmla="*/ 145 w 407"/>
                <a:gd name="T67" fmla="*/ 203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07" h="463">
                  <a:moveTo>
                    <a:pt x="389" y="424"/>
                  </a:moveTo>
                  <a:cubicBezTo>
                    <a:pt x="371" y="420"/>
                    <a:pt x="367" y="417"/>
                    <a:pt x="352" y="397"/>
                  </a:cubicBezTo>
                  <a:cubicBezTo>
                    <a:pt x="330" y="367"/>
                    <a:pt x="278" y="292"/>
                    <a:pt x="248" y="229"/>
                  </a:cubicBezTo>
                  <a:cubicBezTo>
                    <a:pt x="304" y="209"/>
                    <a:pt x="346" y="170"/>
                    <a:pt x="346" y="108"/>
                  </a:cubicBezTo>
                  <a:cubicBezTo>
                    <a:pt x="346" y="20"/>
                    <a:pt x="261" y="0"/>
                    <a:pt x="18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35"/>
                    <a:pt x="4" y="35"/>
                    <a:pt x="17" y="39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46" y="417"/>
                    <a:pt x="46" y="417"/>
                    <a:pt x="46" y="417"/>
                  </a:cubicBezTo>
                  <a:cubicBezTo>
                    <a:pt x="17" y="424"/>
                    <a:pt x="17" y="424"/>
                    <a:pt x="17" y="424"/>
                  </a:cubicBezTo>
                  <a:cubicBezTo>
                    <a:pt x="4" y="428"/>
                    <a:pt x="0" y="429"/>
                    <a:pt x="0" y="440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0" y="459"/>
                    <a:pt x="1" y="463"/>
                    <a:pt x="8" y="463"/>
                  </a:cubicBezTo>
                  <a:cubicBezTo>
                    <a:pt x="167" y="463"/>
                    <a:pt x="167" y="463"/>
                    <a:pt x="167" y="463"/>
                  </a:cubicBezTo>
                  <a:cubicBezTo>
                    <a:pt x="175" y="463"/>
                    <a:pt x="176" y="459"/>
                    <a:pt x="176" y="453"/>
                  </a:cubicBezTo>
                  <a:cubicBezTo>
                    <a:pt x="176" y="440"/>
                    <a:pt x="176" y="440"/>
                    <a:pt x="176" y="440"/>
                  </a:cubicBezTo>
                  <a:cubicBezTo>
                    <a:pt x="176" y="429"/>
                    <a:pt x="172" y="428"/>
                    <a:pt x="158" y="424"/>
                  </a:cubicBezTo>
                  <a:cubicBezTo>
                    <a:pt x="129" y="417"/>
                    <a:pt x="129" y="417"/>
                    <a:pt x="129" y="417"/>
                  </a:cubicBezTo>
                  <a:cubicBezTo>
                    <a:pt x="129" y="242"/>
                    <a:pt x="129" y="242"/>
                    <a:pt x="129" y="242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201" y="311"/>
                    <a:pt x="266" y="424"/>
                    <a:pt x="287" y="452"/>
                  </a:cubicBezTo>
                  <a:cubicBezTo>
                    <a:pt x="295" y="463"/>
                    <a:pt x="298" y="463"/>
                    <a:pt x="309" y="463"/>
                  </a:cubicBezTo>
                  <a:cubicBezTo>
                    <a:pt x="398" y="463"/>
                    <a:pt x="398" y="463"/>
                    <a:pt x="398" y="463"/>
                  </a:cubicBezTo>
                  <a:cubicBezTo>
                    <a:pt x="406" y="463"/>
                    <a:pt x="407" y="459"/>
                    <a:pt x="407" y="453"/>
                  </a:cubicBezTo>
                  <a:cubicBezTo>
                    <a:pt x="407" y="440"/>
                    <a:pt x="407" y="440"/>
                    <a:pt x="407" y="440"/>
                  </a:cubicBezTo>
                  <a:cubicBezTo>
                    <a:pt x="407" y="427"/>
                    <a:pt x="400" y="428"/>
                    <a:pt x="389" y="424"/>
                  </a:cubicBezTo>
                  <a:close/>
                  <a:moveTo>
                    <a:pt x="145" y="203"/>
                  </a:moveTo>
                  <a:cubicBezTo>
                    <a:pt x="130" y="203"/>
                    <a:pt x="130" y="203"/>
                    <a:pt x="130" y="203"/>
                  </a:cubicBezTo>
                  <a:cubicBezTo>
                    <a:pt x="130" y="43"/>
                    <a:pt x="130" y="43"/>
                    <a:pt x="130" y="43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222" y="43"/>
                    <a:pt x="257" y="66"/>
                    <a:pt x="257" y="121"/>
                  </a:cubicBezTo>
                  <a:cubicBezTo>
                    <a:pt x="257" y="189"/>
                    <a:pt x="205" y="203"/>
                    <a:pt x="145" y="2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1"/>
            <p:cNvSpPr>
              <a:spLocks noEditPoints="1"/>
            </p:cNvSpPr>
            <p:nvPr userDrawn="1"/>
          </p:nvSpPr>
          <p:spPr bwMode="auto">
            <a:xfrm>
              <a:off x="6350000" y="6264275"/>
              <a:ext cx="220663" cy="301625"/>
            </a:xfrm>
            <a:custGeom>
              <a:avLst/>
              <a:gdLst>
                <a:gd name="T0" fmla="*/ 331 w 348"/>
                <a:gd name="T1" fmla="*/ 428 h 473"/>
                <a:gd name="T2" fmla="*/ 299 w 348"/>
                <a:gd name="T3" fmla="*/ 418 h 473"/>
                <a:gd name="T4" fmla="*/ 299 w 348"/>
                <a:gd name="T5" fmla="*/ 16 h 473"/>
                <a:gd name="T6" fmla="*/ 284 w 348"/>
                <a:gd name="T7" fmla="*/ 0 h 473"/>
                <a:gd name="T8" fmla="*/ 186 w 348"/>
                <a:gd name="T9" fmla="*/ 0 h 473"/>
                <a:gd name="T10" fmla="*/ 178 w 348"/>
                <a:gd name="T11" fmla="*/ 11 h 473"/>
                <a:gd name="T12" fmla="*/ 178 w 348"/>
                <a:gd name="T13" fmla="*/ 19 h 473"/>
                <a:gd name="T14" fmla="*/ 196 w 348"/>
                <a:gd name="T15" fmla="*/ 36 h 473"/>
                <a:gd name="T16" fmla="*/ 227 w 348"/>
                <a:gd name="T17" fmla="*/ 45 h 473"/>
                <a:gd name="T18" fmla="*/ 227 w 348"/>
                <a:gd name="T19" fmla="*/ 158 h 473"/>
                <a:gd name="T20" fmla="*/ 153 w 348"/>
                <a:gd name="T21" fmla="*/ 133 h 473"/>
                <a:gd name="T22" fmla="*/ 0 w 348"/>
                <a:gd name="T23" fmla="*/ 313 h 473"/>
                <a:gd name="T24" fmla="*/ 123 w 348"/>
                <a:gd name="T25" fmla="*/ 473 h 473"/>
                <a:gd name="T26" fmla="*/ 227 w 348"/>
                <a:gd name="T27" fmla="*/ 420 h 473"/>
                <a:gd name="T28" fmla="*/ 227 w 348"/>
                <a:gd name="T29" fmla="*/ 447 h 473"/>
                <a:gd name="T30" fmla="*/ 242 w 348"/>
                <a:gd name="T31" fmla="*/ 463 h 473"/>
                <a:gd name="T32" fmla="*/ 340 w 348"/>
                <a:gd name="T33" fmla="*/ 463 h 473"/>
                <a:gd name="T34" fmla="*/ 348 w 348"/>
                <a:gd name="T35" fmla="*/ 453 h 473"/>
                <a:gd name="T36" fmla="*/ 348 w 348"/>
                <a:gd name="T37" fmla="*/ 444 h 473"/>
                <a:gd name="T38" fmla="*/ 331 w 348"/>
                <a:gd name="T39" fmla="*/ 428 h 473"/>
                <a:gd name="T40" fmla="*/ 227 w 348"/>
                <a:gd name="T41" fmla="*/ 379 h 473"/>
                <a:gd name="T42" fmla="*/ 153 w 348"/>
                <a:gd name="T43" fmla="*/ 418 h 473"/>
                <a:gd name="T44" fmla="*/ 77 w 348"/>
                <a:gd name="T45" fmla="*/ 299 h 473"/>
                <a:gd name="T46" fmla="*/ 158 w 348"/>
                <a:gd name="T47" fmla="*/ 179 h 473"/>
                <a:gd name="T48" fmla="*/ 227 w 348"/>
                <a:gd name="T49" fmla="*/ 299 h 473"/>
                <a:gd name="T50" fmla="*/ 227 w 348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8" h="473">
                  <a:moveTo>
                    <a:pt x="331" y="428"/>
                  </a:moveTo>
                  <a:cubicBezTo>
                    <a:pt x="299" y="418"/>
                    <a:pt x="299" y="418"/>
                    <a:pt x="299" y="418"/>
                  </a:cubicBezTo>
                  <a:cubicBezTo>
                    <a:pt x="299" y="16"/>
                    <a:pt x="299" y="16"/>
                    <a:pt x="299" y="16"/>
                  </a:cubicBezTo>
                  <a:cubicBezTo>
                    <a:pt x="299" y="6"/>
                    <a:pt x="296" y="0"/>
                    <a:pt x="28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5" y="148"/>
                    <a:pt x="190" y="133"/>
                    <a:pt x="153" y="133"/>
                  </a:cubicBezTo>
                  <a:cubicBezTo>
                    <a:pt x="81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8" y="459"/>
                    <a:pt x="348" y="453"/>
                  </a:cubicBezTo>
                  <a:cubicBezTo>
                    <a:pt x="348" y="444"/>
                    <a:pt x="348" y="444"/>
                    <a:pt x="348" y="444"/>
                  </a:cubicBezTo>
                  <a:cubicBezTo>
                    <a:pt x="348" y="432"/>
                    <a:pt x="344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5" y="401"/>
                    <a:pt x="181" y="418"/>
                    <a:pt x="153" y="418"/>
                  </a:cubicBezTo>
                  <a:cubicBezTo>
                    <a:pt x="100" y="418"/>
                    <a:pt x="77" y="362"/>
                    <a:pt x="77" y="299"/>
                  </a:cubicBezTo>
                  <a:cubicBezTo>
                    <a:pt x="77" y="225"/>
                    <a:pt x="109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auto">
            <a:xfrm>
              <a:off x="7032625" y="6354763"/>
              <a:ext cx="234950" cy="211138"/>
            </a:xfrm>
            <a:custGeom>
              <a:avLst/>
              <a:gdLst>
                <a:gd name="T0" fmla="*/ 323 w 372"/>
                <a:gd name="T1" fmla="*/ 15 h 330"/>
                <a:gd name="T2" fmla="*/ 308 w 372"/>
                <a:gd name="T3" fmla="*/ 0 h 330"/>
                <a:gd name="T4" fmla="*/ 210 w 372"/>
                <a:gd name="T5" fmla="*/ 0 h 330"/>
                <a:gd name="T6" fmla="*/ 202 w 372"/>
                <a:gd name="T7" fmla="*/ 10 h 330"/>
                <a:gd name="T8" fmla="*/ 202 w 372"/>
                <a:gd name="T9" fmla="*/ 19 h 330"/>
                <a:gd name="T10" fmla="*/ 219 w 372"/>
                <a:gd name="T11" fmla="*/ 35 h 330"/>
                <a:gd name="T12" fmla="*/ 251 w 372"/>
                <a:gd name="T13" fmla="*/ 44 h 330"/>
                <a:gd name="T14" fmla="*/ 251 w 372"/>
                <a:gd name="T15" fmla="*/ 236 h 330"/>
                <a:gd name="T16" fmla="*/ 176 w 372"/>
                <a:gd name="T17" fmla="*/ 275 h 330"/>
                <a:gd name="T18" fmla="*/ 121 w 372"/>
                <a:gd name="T19" fmla="*/ 169 h 330"/>
                <a:gd name="T20" fmla="*/ 121 w 372"/>
                <a:gd name="T21" fmla="*/ 15 h 330"/>
                <a:gd name="T22" fmla="*/ 106 w 372"/>
                <a:gd name="T23" fmla="*/ 0 h 330"/>
                <a:gd name="T24" fmla="*/ 8 w 372"/>
                <a:gd name="T25" fmla="*/ 0 h 330"/>
                <a:gd name="T26" fmla="*/ 0 w 372"/>
                <a:gd name="T27" fmla="*/ 10 h 330"/>
                <a:gd name="T28" fmla="*/ 0 w 372"/>
                <a:gd name="T29" fmla="*/ 19 h 330"/>
                <a:gd name="T30" fmla="*/ 18 w 372"/>
                <a:gd name="T31" fmla="*/ 35 h 330"/>
                <a:gd name="T32" fmla="*/ 49 w 372"/>
                <a:gd name="T33" fmla="*/ 44 h 330"/>
                <a:gd name="T34" fmla="*/ 49 w 372"/>
                <a:gd name="T35" fmla="*/ 207 h 330"/>
                <a:gd name="T36" fmla="*/ 145 w 372"/>
                <a:gd name="T37" fmla="*/ 330 h 330"/>
                <a:gd name="T38" fmla="*/ 251 w 372"/>
                <a:gd name="T39" fmla="*/ 277 h 330"/>
                <a:gd name="T40" fmla="*/ 251 w 372"/>
                <a:gd name="T41" fmla="*/ 304 h 330"/>
                <a:gd name="T42" fmla="*/ 266 w 372"/>
                <a:gd name="T43" fmla="*/ 320 h 330"/>
                <a:gd name="T44" fmla="*/ 364 w 372"/>
                <a:gd name="T45" fmla="*/ 320 h 330"/>
                <a:gd name="T46" fmla="*/ 372 w 372"/>
                <a:gd name="T47" fmla="*/ 310 h 330"/>
                <a:gd name="T48" fmla="*/ 372 w 372"/>
                <a:gd name="T49" fmla="*/ 301 h 330"/>
                <a:gd name="T50" fmla="*/ 354 w 372"/>
                <a:gd name="T51" fmla="*/ 285 h 330"/>
                <a:gd name="T52" fmla="*/ 323 w 372"/>
                <a:gd name="T53" fmla="*/ 275 h 330"/>
                <a:gd name="T54" fmla="*/ 323 w 372"/>
                <a:gd name="T55" fmla="*/ 15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72" h="330">
                  <a:moveTo>
                    <a:pt x="323" y="15"/>
                  </a:moveTo>
                  <a:cubicBezTo>
                    <a:pt x="323" y="6"/>
                    <a:pt x="320" y="0"/>
                    <a:pt x="308" y="0"/>
                  </a:cubicBezTo>
                  <a:cubicBezTo>
                    <a:pt x="210" y="0"/>
                    <a:pt x="210" y="0"/>
                    <a:pt x="210" y="0"/>
                  </a:cubicBezTo>
                  <a:cubicBezTo>
                    <a:pt x="202" y="0"/>
                    <a:pt x="202" y="4"/>
                    <a:pt x="202" y="10"/>
                  </a:cubicBezTo>
                  <a:cubicBezTo>
                    <a:pt x="202" y="19"/>
                    <a:pt x="202" y="19"/>
                    <a:pt x="202" y="19"/>
                  </a:cubicBezTo>
                  <a:cubicBezTo>
                    <a:pt x="202" y="31"/>
                    <a:pt x="206" y="31"/>
                    <a:pt x="219" y="35"/>
                  </a:cubicBezTo>
                  <a:cubicBezTo>
                    <a:pt x="251" y="44"/>
                    <a:pt x="251" y="44"/>
                    <a:pt x="251" y="44"/>
                  </a:cubicBezTo>
                  <a:cubicBezTo>
                    <a:pt x="251" y="236"/>
                    <a:pt x="251" y="236"/>
                    <a:pt x="251" y="236"/>
                  </a:cubicBezTo>
                  <a:cubicBezTo>
                    <a:pt x="224" y="264"/>
                    <a:pt x="204" y="275"/>
                    <a:pt x="176" y="275"/>
                  </a:cubicBezTo>
                  <a:cubicBezTo>
                    <a:pt x="125" y="275"/>
                    <a:pt x="121" y="236"/>
                    <a:pt x="121" y="169"/>
                  </a:cubicBezTo>
                  <a:cubicBezTo>
                    <a:pt x="121" y="15"/>
                    <a:pt x="121" y="15"/>
                    <a:pt x="121" y="15"/>
                  </a:cubicBezTo>
                  <a:cubicBezTo>
                    <a:pt x="121" y="6"/>
                    <a:pt x="118" y="0"/>
                    <a:pt x="10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207"/>
                    <a:pt x="49" y="207"/>
                    <a:pt x="49" y="207"/>
                  </a:cubicBezTo>
                  <a:cubicBezTo>
                    <a:pt x="49" y="309"/>
                    <a:pt x="96" y="330"/>
                    <a:pt x="145" y="330"/>
                  </a:cubicBezTo>
                  <a:cubicBezTo>
                    <a:pt x="188" y="330"/>
                    <a:pt x="220" y="312"/>
                    <a:pt x="251" y="277"/>
                  </a:cubicBezTo>
                  <a:cubicBezTo>
                    <a:pt x="251" y="304"/>
                    <a:pt x="251" y="304"/>
                    <a:pt x="251" y="304"/>
                  </a:cubicBezTo>
                  <a:cubicBezTo>
                    <a:pt x="251" y="314"/>
                    <a:pt x="254" y="320"/>
                    <a:pt x="266" y="320"/>
                  </a:cubicBezTo>
                  <a:cubicBezTo>
                    <a:pt x="364" y="320"/>
                    <a:pt x="364" y="320"/>
                    <a:pt x="364" y="320"/>
                  </a:cubicBezTo>
                  <a:cubicBezTo>
                    <a:pt x="371" y="320"/>
                    <a:pt x="372" y="316"/>
                    <a:pt x="372" y="310"/>
                  </a:cubicBezTo>
                  <a:cubicBezTo>
                    <a:pt x="372" y="301"/>
                    <a:pt x="372" y="301"/>
                    <a:pt x="372" y="301"/>
                  </a:cubicBezTo>
                  <a:cubicBezTo>
                    <a:pt x="372" y="289"/>
                    <a:pt x="368" y="289"/>
                    <a:pt x="354" y="285"/>
                  </a:cubicBezTo>
                  <a:cubicBezTo>
                    <a:pt x="323" y="275"/>
                    <a:pt x="323" y="275"/>
                    <a:pt x="323" y="275"/>
                  </a:cubicBezTo>
                  <a:lnTo>
                    <a:pt x="323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3"/>
            <p:cNvSpPr>
              <a:spLocks noEditPoints="1"/>
            </p:cNvSpPr>
            <p:nvPr userDrawn="1"/>
          </p:nvSpPr>
          <p:spPr bwMode="auto">
            <a:xfrm>
              <a:off x="6140450" y="6348413"/>
              <a:ext cx="195263" cy="217488"/>
            </a:xfrm>
            <a:custGeom>
              <a:avLst/>
              <a:gdLst>
                <a:gd name="T0" fmla="*/ 289 w 307"/>
                <a:gd name="T1" fmla="*/ 295 h 340"/>
                <a:gd name="T2" fmla="*/ 258 w 307"/>
                <a:gd name="T3" fmla="*/ 285 h 340"/>
                <a:gd name="T4" fmla="*/ 258 w 307"/>
                <a:gd name="T5" fmla="*/ 106 h 340"/>
                <a:gd name="T6" fmla="*/ 130 w 307"/>
                <a:gd name="T7" fmla="*/ 0 h 340"/>
                <a:gd name="T8" fmla="*/ 45 w 307"/>
                <a:gd name="T9" fmla="*/ 12 h 340"/>
                <a:gd name="T10" fmla="*/ 22 w 307"/>
                <a:gd name="T11" fmla="*/ 39 h 340"/>
                <a:gd name="T12" fmla="*/ 18 w 307"/>
                <a:gd name="T13" fmla="*/ 74 h 340"/>
                <a:gd name="T14" fmla="*/ 24 w 307"/>
                <a:gd name="T15" fmla="*/ 84 h 340"/>
                <a:gd name="T16" fmla="*/ 43 w 307"/>
                <a:gd name="T17" fmla="*/ 76 h 340"/>
                <a:gd name="T18" fmla="*/ 125 w 307"/>
                <a:gd name="T19" fmla="*/ 54 h 340"/>
                <a:gd name="T20" fmla="*/ 185 w 307"/>
                <a:gd name="T21" fmla="*/ 118 h 340"/>
                <a:gd name="T22" fmla="*/ 185 w 307"/>
                <a:gd name="T23" fmla="*/ 151 h 340"/>
                <a:gd name="T24" fmla="*/ 63 w 307"/>
                <a:gd name="T25" fmla="*/ 176 h 340"/>
                <a:gd name="T26" fmla="*/ 0 w 307"/>
                <a:gd name="T27" fmla="*/ 250 h 340"/>
                <a:gd name="T28" fmla="*/ 83 w 307"/>
                <a:gd name="T29" fmla="*/ 340 h 340"/>
                <a:gd name="T30" fmla="*/ 185 w 307"/>
                <a:gd name="T31" fmla="*/ 290 h 340"/>
                <a:gd name="T32" fmla="*/ 185 w 307"/>
                <a:gd name="T33" fmla="*/ 314 h 340"/>
                <a:gd name="T34" fmla="*/ 200 w 307"/>
                <a:gd name="T35" fmla="*/ 330 h 340"/>
                <a:gd name="T36" fmla="*/ 298 w 307"/>
                <a:gd name="T37" fmla="*/ 330 h 340"/>
                <a:gd name="T38" fmla="*/ 307 w 307"/>
                <a:gd name="T39" fmla="*/ 320 h 340"/>
                <a:gd name="T40" fmla="*/ 307 w 307"/>
                <a:gd name="T41" fmla="*/ 311 h 340"/>
                <a:gd name="T42" fmla="*/ 289 w 307"/>
                <a:gd name="T43" fmla="*/ 295 h 340"/>
                <a:gd name="T44" fmla="*/ 185 w 307"/>
                <a:gd name="T45" fmla="*/ 254 h 340"/>
                <a:gd name="T46" fmla="*/ 116 w 307"/>
                <a:gd name="T47" fmla="*/ 285 h 340"/>
                <a:gd name="T48" fmla="*/ 78 w 307"/>
                <a:gd name="T49" fmla="*/ 244 h 340"/>
                <a:gd name="T50" fmla="*/ 114 w 307"/>
                <a:gd name="T51" fmla="*/ 201 h 340"/>
                <a:gd name="T52" fmla="*/ 185 w 307"/>
                <a:gd name="T53" fmla="*/ 184 h 340"/>
                <a:gd name="T54" fmla="*/ 185 w 307"/>
                <a:gd name="T55" fmla="*/ 25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7" h="340">
                  <a:moveTo>
                    <a:pt x="289" y="295"/>
                  </a:moveTo>
                  <a:cubicBezTo>
                    <a:pt x="258" y="285"/>
                    <a:pt x="258" y="285"/>
                    <a:pt x="258" y="285"/>
                  </a:cubicBezTo>
                  <a:cubicBezTo>
                    <a:pt x="258" y="106"/>
                    <a:pt x="258" y="106"/>
                    <a:pt x="258" y="106"/>
                  </a:cubicBezTo>
                  <a:cubicBezTo>
                    <a:pt x="258" y="27"/>
                    <a:pt x="202" y="0"/>
                    <a:pt x="130" y="0"/>
                  </a:cubicBezTo>
                  <a:cubicBezTo>
                    <a:pt x="87" y="0"/>
                    <a:pt x="52" y="10"/>
                    <a:pt x="45" y="12"/>
                  </a:cubicBezTo>
                  <a:cubicBezTo>
                    <a:pt x="27" y="17"/>
                    <a:pt x="24" y="21"/>
                    <a:pt x="22" y="39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18" y="81"/>
                    <a:pt x="20" y="84"/>
                    <a:pt x="24" y="84"/>
                  </a:cubicBezTo>
                  <a:cubicBezTo>
                    <a:pt x="30" y="84"/>
                    <a:pt x="38" y="79"/>
                    <a:pt x="43" y="76"/>
                  </a:cubicBezTo>
                  <a:cubicBezTo>
                    <a:pt x="65" y="64"/>
                    <a:pt x="98" y="54"/>
                    <a:pt x="125" y="54"/>
                  </a:cubicBezTo>
                  <a:cubicBezTo>
                    <a:pt x="182" y="54"/>
                    <a:pt x="185" y="92"/>
                    <a:pt x="185" y="118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22" y="184"/>
                    <a:pt x="0" y="203"/>
                    <a:pt x="0" y="250"/>
                  </a:cubicBezTo>
                  <a:cubicBezTo>
                    <a:pt x="0" y="302"/>
                    <a:pt x="27" y="340"/>
                    <a:pt x="83" y="340"/>
                  </a:cubicBezTo>
                  <a:cubicBezTo>
                    <a:pt x="119" y="340"/>
                    <a:pt x="145" y="328"/>
                    <a:pt x="185" y="290"/>
                  </a:cubicBezTo>
                  <a:cubicBezTo>
                    <a:pt x="185" y="314"/>
                    <a:pt x="185" y="314"/>
                    <a:pt x="185" y="314"/>
                  </a:cubicBezTo>
                  <a:cubicBezTo>
                    <a:pt x="185" y="324"/>
                    <a:pt x="188" y="330"/>
                    <a:pt x="200" y="330"/>
                  </a:cubicBezTo>
                  <a:cubicBezTo>
                    <a:pt x="298" y="330"/>
                    <a:pt x="298" y="330"/>
                    <a:pt x="298" y="330"/>
                  </a:cubicBezTo>
                  <a:cubicBezTo>
                    <a:pt x="305" y="330"/>
                    <a:pt x="307" y="326"/>
                    <a:pt x="307" y="320"/>
                  </a:cubicBezTo>
                  <a:cubicBezTo>
                    <a:pt x="307" y="311"/>
                    <a:pt x="307" y="311"/>
                    <a:pt x="307" y="311"/>
                  </a:cubicBezTo>
                  <a:cubicBezTo>
                    <a:pt x="307" y="299"/>
                    <a:pt x="303" y="299"/>
                    <a:pt x="289" y="295"/>
                  </a:cubicBezTo>
                  <a:close/>
                  <a:moveTo>
                    <a:pt x="185" y="254"/>
                  </a:moveTo>
                  <a:cubicBezTo>
                    <a:pt x="160" y="276"/>
                    <a:pt x="135" y="285"/>
                    <a:pt x="116" y="285"/>
                  </a:cubicBezTo>
                  <a:cubicBezTo>
                    <a:pt x="99" y="285"/>
                    <a:pt x="78" y="278"/>
                    <a:pt x="78" y="244"/>
                  </a:cubicBezTo>
                  <a:cubicBezTo>
                    <a:pt x="78" y="211"/>
                    <a:pt x="97" y="205"/>
                    <a:pt x="114" y="201"/>
                  </a:cubicBezTo>
                  <a:cubicBezTo>
                    <a:pt x="185" y="184"/>
                    <a:pt x="185" y="184"/>
                    <a:pt x="185" y="184"/>
                  </a:cubicBezTo>
                  <a:cubicBezTo>
                    <a:pt x="185" y="254"/>
                    <a:pt x="185" y="254"/>
                    <a:pt x="185" y="2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4"/>
            <p:cNvSpPr>
              <a:spLocks noEditPoints="1"/>
            </p:cNvSpPr>
            <p:nvPr userDrawn="1"/>
          </p:nvSpPr>
          <p:spPr bwMode="auto">
            <a:xfrm>
              <a:off x="6565900" y="6264275"/>
              <a:ext cx="222250" cy="301625"/>
            </a:xfrm>
            <a:custGeom>
              <a:avLst/>
              <a:gdLst>
                <a:gd name="T0" fmla="*/ 226 w 349"/>
                <a:gd name="T1" fmla="*/ 133 h 473"/>
                <a:gd name="T2" fmla="*/ 122 w 349"/>
                <a:gd name="T3" fmla="*/ 185 h 473"/>
                <a:gd name="T4" fmla="*/ 122 w 349"/>
                <a:gd name="T5" fmla="*/ 16 h 473"/>
                <a:gd name="T6" fmla="*/ 107 w 349"/>
                <a:gd name="T7" fmla="*/ 0 h 473"/>
                <a:gd name="T8" fmla="*/ 9 w 349"/>
                <a:gd name="T9" fmla="*/ 0 h 473"/>
                <a:gd name="T10" fmla="*/ 0 w 349"/>
                <a:gd name="T11" fmla="*/ 11 h 473"/>
                <a:gd name="T12" fmla="*/ 0 w 349"/>
                <a:gd name="T13" fmla="*/ 19 h 473"/>
                <a:gd name="T14" fmla="*/ 18 w 349"/>
                <a:gd name="T15" fmla="*/ 36 h 473"/>
                <a:gd name="T16" fmla="*/ 49 w 349"/>
                <a:gd name="T17" fmla="*/ 45 h 473"/>
                <a:gd name="T18" fmla="*/ 49 w 349"/>
                <a:gd name="T19" fmla="*/ 422 h 473"/>
                <a:gd name="T20" fmla="*/ 62 w 349"/>
                <a:gd name="T21" fmla="*/ 445 h 473"/>
                <a:gd name="T22" fmla="*/ 182 w 349"/>
                <a:gd name="T23" fmla="*/ 473 h 473"/>
                <a:gd name="T24" fmla="*/ 349 w 349"/>
                <a:gd name="T25" fmla="*/ 291 h 473"/>
                <a:gd name="T26" fmla="*/ 226 w 349"/>
                <a:gd name="T27" fmla="*/ 133 h 473"/>
                <a:gd name="T28" fmla="*/ 181 w 349"/>
                <a:gd name="T29" fmla="*/ 430 h 473"/>
                <a:gd name="T30" fmla="*/ 122 w 349"/>
                <a:gd name="T31" fmla="*/ 337 h 473"/>
                <a:gd name="T32" fmla="*/ 122 w 349"/>
                <a:gd name="T33" fmla="*/ 227 h 473"/>
                <a:gd name="T34" fmla="*/ 196 w 349"/>
                <a:gd name="T35" fmla="*/ 188 h 473"/>
                <a:gd name="T36" fmla="*/ 271 w 349"/>
                <a:gd name="T37" fmla="*/ 305 h 473"/>
                <a:gd name="T38" fmla="*/ 181 w 349"/>
                <a:gd name="T39" fmla="*/ 430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49" h="473">
                  <a:moveTo>
                    <a:pt x="226" y="133"/>
                  </a:moveTo>
                  <a:cubicBezTo>
                    <a:pt x="188" y="133"/>
                    <a:pt x="154" y="153"/>
                    <a:pt x="122" y="185"/>
                  </a:cubicBezTo>
                  <a:cubicBezTo>
                    <a:pt x="122" y="16"/>
                    <a:pt x="122" y="16"/>
                    <a:pt x="122" y="16"/>
                  </a:cubicBezTo>
                  <a:cubicBezTo>
                    <a:pt x="122" y="6"/>
                    <a:pt x="119" y="0"/>
                    <a:pt x="107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2" y="0"/>
                    <a:pt x="0" y="4"/>
                    <a:pt x="0" y="1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2"/>
                    <a:pt x="18" y="36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22"/>
                    <a:pt x="49" y="422"/>
                    <a:pt x="49" y="422"/>
                  </a:cubicBezTo>
                  <a:cubicBezTo>
                    <a:pt x="49" y="431"/>
                    <a:pt x="50" y="438"/>
                    <a:pt x="62" y="445"/>
                  </a:cubicBezTo>
                  <a:cubicBezTo>
                    <a:pt x="83" y="458"/>
                    <a:pt x="135" y="473"/>
                    <a:pt x="182" y="473"/>
                  </a:cubicBezTo>
                  <a:cubicBezTo>
                    <a:pt x="287" y="473"/>
                    <a:pt x="349" y="399"/>
                    <a:pt x="349" y="291"/>
                  </a:cubicBezTo>
                  <a:cubicBezTo>
                    <a:pt x="349" y="182"/>
                    <a:pt x="287" y="133"/>
                    <a:pt x="226" y="133"/>
                  </a:cubicBezTo>
                  <a:close/>
                  <a:moveTo>
                    <a:pt x="181" y="430"/>
                  </a:moveTo>
                  <a:cubicBezTo>
                    <a:pt x="131" y="430"/>
                    <a:pt x="122" y="385"/>
                    <a:pt x="122" y="337"/>
                  </a:cubicBezTo>
                  <a:cubicBezTo>
                    <a:pt x="122" y="227"/>
                    <a:pt x="122" y="227"/>
                    <a:pt x="122" y="227"/>
                  </a:cubicBezTo>
                  <a:cubicBezTo>
                    <a:pt x="143" y="205"/>
                    <a:pt x="168" y="188"/>
                    <a:pt x="196" y="188"/>
                  </a:cubicBezTo>
                  <a:cubicBezTo>
                    <a:pt x="249" y="188"/>
                    <a:pt x="271" y="244"/>
                    <a:pt x="271" y="305"/>
                  </a:cubicBezTo>
                  <a:cubicBezTo>
                    <a:pt x="271" y="390"/>
                    <a:pt x="229" y="430"/>
                    <a:pt x="181" y="4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5"/>
            <p:cNvSpPr>
              <a:spLocks noEditPoints="1"/>
            </p:cNvSpPr>
            <p:nvPr userDrawn="1"/>
          </p:nvSpPr>
          <p:spPr bwMode="auto">
            <a:xfrm>
              <a:off x="7283450" y="6264275"/>
              <a:ext cx="222250" cy="301625"/>
            </a:xfrm>
            <a:custGeom>
              <a:avLst/>
              <a:gdLst>
                <a:gd name="T0" fmla="*/ 331 w 349"/>
                <a:gd name="T1" fmla="*/ 428 h 473"/>
                <a:gd name="T2" fmla="*/ 300 w 349"/>
                <a:gd name="T3" fmla="*/ 418 h 473"/>
                <a:gd name="T4" fmla="*/ 300 w 349"/>
                <a:gd name="T5" fmla="*/ 16 h 473"/>
                <a:gd name="T6" fmla="*/ 285 w 349"/>
                <a:gd name="T7" fmla="*/ 0 h 473"/>
                <a:gd name="T8" fmla="*/ 187 w 349"/>
                <a:gd name="T9" fmla="*/ 0 h 473"/>
                <a:gd name="T10" fmla="*/ 178 w 349"/>
                <a:gd name="T11" fmla="*/ 11 h 473"/>
                <a:gd name="T12" fmla="*/ 178 w 349"/>
                <a:gd name="T13" fmla="*/ 19 h 473"/>
                <a:gd name="T14" fmla="*/ 196 w 349"/>
                <a:gd name="T15" fmla="*/ 36 h 473"/>
                <a:gd name="T16" fmla="*/ 227 w 349"/>
                <a:gd name="T17" fmla="*/ 45 h 473"/>
                <a:gd name="T18" fmla="*/ 227 w 349"/>
                <a:gd name="T19" fmla="*/ 158 h 473"/>
                <a:gd name="T20" fmla="*/ 153 w 349"/>
                <a:gd name="T21" fmla="*/ 133 h 473"/>
                <a:gd name="T22" fmla="*/ 0 w 349"/>
                <a:gd name="T23" fmla="*/ 313 h 473"/>
                <a:gd name="T24" fmla="*/ 123 w 349"/>
                <a:gd name="T25" fmla="*/ 473 h 473"/>
                <a:gd name="T26" fmla="*/ 227 w 349"/>
                <a:gd name="T27" fmla="*/ 420 h 473"/>
                <a:gd name="T28" fmla="*/ 227 w 349"/>
                <a:gd name="T29" fmla="*/ 447 h 473"/>
                <a:gd name="T30" fmla="*/ 242 w 349"/>
                <a:gd name="T31" fmla="*/ 463 h 473"/>
                <a:gd name="T32" fmla="*/ 340 w 349"/>
                <a:gd name="T33" fmla="*/ 463 h 473"/>
                <a:gd name="T34" fmla="*/ 349 w 349"/>
                <a:gd name="T35" fmla="*/ 453 h 473"/>
                <a:gd name="T36" fmla="*/ 349 w 349"/>
                <a:gd name="T37" fmla="*/ 444 h 473"/>
                <a:gd name="T38" fmla="*/ 331 w 349"/>
                <a:gd name="T39" fmla="*/ 428 h 473"/>
                <a:gd name="T40" fmla="*/ 227 w 349"/>
                <a:gd name="T41" fmla="*/ 379 h 473"/>
                <a:gd name="T42" fmla="*/ 153 w 349"/>
                <a:gd name="T43" fmla="*/ 418 h 473"/>
                <a:gd name="T44" fmla="*/ 78 w 349"/>
                <a:gd name="T45" fmla="*/ 299 h 473"/>
                <a:gd name="T46" fmla="*/ 158 w 349"/>
                <a:gd name="T47" fmla="*/ 179 h 473"/>
                <a:gd name="T48" fmla="*/ 227 w 349"/>
                <a:gd name="T49" fmla="*/ 299 h 473"/>
                <a:gd name="T50" fmla="*/ 227 w 349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9" h="473">
                  <a:moveTo>
                    <a:pt x="331" y="428"/>
                  </a:moveTo>
                  <a:cubicBezTo>
                    <a:pt x="300" y="418"/>
                    <a:pt x="300" y="418"/>
                    <a:pt x="300" y="418"/>
                  </a:cubicBezTo>
                  <a:cubicBezTo>
                    <a:pt x="300" y="16"/>
                    <a:pt x="300" y="16"/>
                    <a:pt x="300" y="16"/>
                  </a:cubicBezTo>
                  <a:cubicBezTo>
                    <a:pt x="300" y="6"/>
                    <a:pt x="297" y="0"/>
                    <a:pt x="285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6" y="148"/>
                    <a:pt x="191" y="133"/>
                    <a:pt x="153" y="133"/>
                  </a:cubicBezTo>
                  <a:cubicBezTo>
                    <a:pt x="82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9" y="459"/>
                    <a:pt x="349" y="453"/>
                  </a:cubicBezTo>
                  <a:cubicBezTo>
                    <a:pt x="349" y="444"/>
                    <a:pt x="349" y="444"/>
                    <a:pt x="349" y="444"/>
                  </a:cubicBezTo>
                  <a:cubicBezTo>
                    <a:pt x="349" y="432"/>
                    <a:pt x="345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6" y="401"/>
                    <a:pt x="182" y="418"/>
                    <a:pt x="153" y="418"/>
                  </a:cubicBezTo>
                  <a:cubicBezTo>
                    <a:pt x="100" y="418"/>
                    <a:pt x="78" y="362"/>
                    <a:pt x="78" y="299"/>
                  </a:cubicBezTo>
                  <a:cubicBezTo>
                    <a:pt x="78" y="225"/>
                    <a:pt x="110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6"/>
            <p:cNvSpPr>
              <a:spLocks noEditPoints="1"/>
            </p:cNvSpPr>
            <p:nvPr userDrawn="1"/>
          </p:nvSpPr>
          <p:spPr bwMode="auto">
            <a:xfrm>
              <a:off x="6816725" y="6348413"/>
              <a:ext cx="204788" cy="217488"/>
            </a:xfrm>
            <a:custGeom>
              <a:avLst/>
              <a:gdLst>
                <a:gd name="T0" fmla="*/ 168 w 322"/>
                <a:gd name="T1" fmla="*/ 0 h 340"/>
                <a:gd name="T2" fmla="*/ 0 w 322"/>
                <a:gd name="T3" fmla="*/ 178 h 340"/>
                <a:gd name="T4" fmla="*/ 154 w 322"/>
                <a:gd name="T5" fmla="*/ 340 h 340"/>
                <a:gd name="T6" fmla="*/ 322 w 322"/>
                <a:gd name="T7" fmla="*/ 162 h 340"/>
                <a:gd name="T8" fmla="*/ 168 w 322"/>
                <a:gd name="T9" fmla="*/ 0 h 340"/>
                <a:gd name="T10" fmla="*/ 162 w 322"/>
                <a:gd name="T11" fmla="*/ 294 h 340"/>
                <a:gd name="T12" fmla="*/ 76 w 322"/>
                <a:gd name="T13" fmla="*/ 170 h 340"/>
                <a:gd name="T14" fmla="*/ 162 w 322"/>
                <a:gd name="T15" fmla="*/ 46 h 340"/>
                <a:gd name="T16" fmla="*/ 248 w 322"/>
                <a:gd name="T17" fmla="*/ 170 h 340"/>
                <a:gd name="T18" fmla="*/ 162 w 322"/>
                <a:gd name="T19" fmla="*/ 29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2" h="340">
                  <a:moveTo>
                    <a:pt x="168" y="0"/>
                  </a:moveTo>
                  <a:cubicBezTo>
                    <a:pt x="56" y="0"/>
                    <a:pt x="0" y="86"/>
                    <a:pt x="0" y="178"/>
                  </a:cubicBezTo>
                  <a:cubicBezTo>
                    <a:pt x="0" y="264"/>
                    <a:pt x="48" y="340"/>
                    <a:pt x="154" y="340"/>
                  </a:cubicBezTo>
                  <a:cubicBezTo>
                    <a:pt x="266" y="340"/>
                    <a:pt x="322" y="254"/>
                    <a:pt x="322" y="162"/>
                  </a:cubicBezTo>
                  <a:cubicBezTo>
                    <a:pt x="322" y="76"/>
                    <a:pt x="273" y="0"/>
                    <a:pt x="168" y="0"/>
                  </a:cubicBezTo>
                  <a:close/>
                  <a:moveTo>
                    <a:pt x="162" y="294"/>
                  </a:moveTo>
                  <a:cubicBezTo>
                    <a:pt x="108" y="294"/>
                    <a:pt x="76" y="241"/>
                    <a:pt x="76" y="170"/>
                  </a:cubicBezTo>
                  <a:cubicBezTo>
                    <a:pt x="76" y="100"/>
                    <a:pt x="107" y="46"/>
                    <a:pt x="162" y="46"/>
                  </a:cubicBezTo>
                  <a:cubicBezTo>
                    <a:pt x="215" y="46"/>
                    <a:pt x="248" y="98"/>
                    <a:pt x="248" y="170"/>
                  </a:cubicBezTo>
                  <a:cubicBezTo>
                    <a:pt x="248" y="240"/>
                    <a:pt x="216" y="294"/>
                    <a:pt x="162" y="2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7"/>
            <p:cNvSpPr>
              <a:spLocks/>
            </p:cNvSpPr>
            <p:nvPr userDrawn="1"/>
          </p:nvSpPr>
          <p:spPr bwMode="auto">
            <a:xfrm>
              <a:off x="8139113" y="6348413"/>
              <a:ext cx="155575" cy="217488"/>
            </a:xfrm>
            <a:custGeom>
              <a:avLst/>
              <a:gdLst>
                <a:gd name="T0" fmla="*/ 247 w 247"/>
                <a:gd name="T1" fmla="*/ 22 h 340"/>
                <a:gd name="T2" fmla="*/ 238 w 247"/>
                <a:gd name="T3" fmla="*/ 11 h 340"/>
                <a:gd name="T4" fmla="*/ 165 w 247"/>
                <a:gd name="T5" fmla="*/ 0 h 340"/>
                <a:gd name="T6" fmla="*/ 0 w 247"/>
                <a:gd name="T7" fmla="*/ 170 h 340"/>
                <a:gd name="T8" fmla="*/ 165 w 247"/>
                <a:gd name="T9" fmla="*/ 340 h 340"/>
                <a:gd name="T10" fmla="*/ 238 w 247"/>
                <a:gd name="T11" fmla="*/ 329 h 340"/>
                <a:gd name="T12" fmla="*/ 247 w 247"/>
                <a:gd name="T13" fmla="*/ 318 h 340"/>
                <a:gd name="T14" fmla="*/ 247 w 247"/>
                <a:gd name="T15" fmla="*/ 269 h 340"/>
                <a:gd name="T16" fmla="*/ 243 w 247"/>
                <a:gd name="T17" fmla="*/ 262 h 340"/>
                <a:gd name="T18" fmla="*/ 231 w 247"/>
                <a:gd name="T19" fmla="*/ 266 h 340"/>
                <a:gd name="T20" fmla="*/ 169 w 247"/>
                <a:gd name="T21" fmla="*/ 281 h 340"/>
                <a:gd name="T22" fmla="*/ 71 w 247"/>
                <a:gd name="T23" fmla="*/ 170 h 340"/>
                <a:gd name="T24" fmla="*/ 169 w 247"/>
                <a:gd name="T25" fmla="*/ 59 h 340"/>
                <a:gd name="T26" fmla="*/ 231 w 247"/>
                <a:gd name="T27" fmla="*/ 74 h 340"/>
                <a:gd name="T28" fmla="*/ 243 w 247"/>
                <a:gd name="T29" fmla="*/ 78 h 340"/>
                <a:gd name="T30" fmla="*/ 247 w 247"/>
                <a:gd name="T31" fmla="*/ 71 h 340"/>
                <a:gd name="T32" fmla="*/ 247 w 247"/>
                <a:gd name="T33" fmla="*/ 22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7" h="340">
                  <a:moveTo>
                    <a:pt x="247" y="22"/>
                  </a:moveTo>
                  <a:cubicBezTo>
                    <a:pt x="247" y="14"/>
                    <a:pt x="245" y="14"/>
                    <a:pt x="238" y="11"/>
                  </a:cubicBezTo>
                  <a:cubicBezTo>
                    <a:pt x="222" y="5"/>
                    <a:pt x="194" y="0"/>
                    <a:pt x="165" y="0"/>
                  </a:cubicBezTo>
                  <a:cubicBezTo>
                    <a:pt x="34" y="0"/>
                    <a:pt x="0" y="92"/>
                    <a:pt x="0" y="170"/>
                  </a:cubicBezTo>
                  <a:cubicBezTo>
                    <a:pt x="0" y="249"/>
                    <a:pt x="33" y="340"/>
                    <a:pt x="165" y="340"/>
                  </a:cubicBezTo>
                  <a:cubicBezTo>
                    <a:pt x="194" y="340"/>
                    <a:pt x="222" y="335"/>
                    <a:pt x="238" y="329"/>
                  </a:cubicBezTo>
                  <a:cubicBezTo>
                    <a:pt x="245" y="326"/>
                    <a:pt x="247" y="326"/>
                    <a:pt x="247" y="318"/>
                  </a:cubicBezTo>
                  <a:cubicBezTo>
                    <a:pt x="247" y="269"/>
                    <a:pt x="247" y="269"/>
                    <a:pt x="247" y="269"/>
                  </a:cubicBezTo>
                  <a:cubicBezTo>
                    <a:pt x="247" y="264"/>
                    <a:pt x="246" y="262"/>
                    <a:pt x="243" y="262"/>
                  </a:cubicBezTo>
                  <a:cubicBezTo>
                    <a:pt x="241" y="262"/>
                    <a:pt x="237" y="264"/>
                    <a:pt x="231" y="266"/>
                  </a:cubicBezTo>
                  <a:cubicBezTo>
                    <a:pt x="221" y="271"/>
                    <a:pt x="199" y="281"/>
                    <a:pt x="169" y="281"/>
                  </a:cubicBezTo>
                  <a:cubicBezTo>
                    <a:pt x="108" y="281"/>
                    <a:pt x="71" y="244"/>
                    <a:pt x="71" y="170"/>
                  </a:cubicBezTo>
                  <a:cubicBezTo>
                    <a:pt x="71" y="95"/>
                    <a:pt x="108" y="59"/>
                    <a:pt x="169" y="59"/>
                  </a:cubicBezTo>
                  <a:cubicBezTo>
                    <a:pt x="199" y="59"/>
                    <a:pt x="221" y="69"/>
                    <a:pt x="231" y="74"/>
                  </a:cubicBezTo>
                  <a:cubicBezTo>
                    <a:pt x="237" y="76"/>
                    <a:pt x="241" y="78"/>
                    <a:pt x="243" y="78"/>
                  </a:cubicBezTo>
                  <a:cubicBezTo>
                    <a:pt x="246" y="78"/>
                    <a:pt x="247" y="76"/>
                    <a:pt x="247" y="71"/>
                  </a:cubicBezTo>
                  <a:lnTo>
                    <a:pt x="247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8"/>
            <p:cNvSpPr>
              <a:spLocks/>
            </p:cNvSpPr>
            <p:nvPr userDrawn="1"/>
          </p:nvSpPr>
          <p:spPr bwMode="auto">
            <a:xfrm>
              <a:off x="7542213" y="6354763"/>
              <a:ext cx="200025" cy="211138"/>
            </a:xfrm>
            <a:custGeom>
              <a:avLst/>
              <a:gdLst>
                <a:gd name="T0" fmla="*/ 9 w 317"/>
                <a:gd name="T1" fmla="*/ 0 h 330"/>
                <a:gd name="T2" fmla="*/ 0 w 317"/>
                <a:gd name="T3" fmla="*/ 10 h 330"/>
                <a:gd name="T4" fmla="*/ 0 w 317"/>
                <a:gd name="T5" fmla="*/ 19 h 330"/>
                <a:gd name="T6" fmla="*/ 18 w 317"/>
                <a:gd name="T7" fmla="*/ 35 h 330"/>
                <a:gd name="T8" fmla="*/ 49 w 317"/>
                <a:gd name="T9" fmla="*/ 44 h 330"/>
                <a:gd name="T10" fmla="*/ 49 w 317"/>
                <a:gd name="T11" fmla="*/ 193 h 330"/>
                <a:gd name="T12" fmla="*/ 152 w 317"/>
                <a:gd name="T13" fmla="*/ 330 h 330"/>
                <a:gd name="T14" fmla="*/ 247 w 317"/>
                <a:gd name="T15" fmla="*/ 280 h 330"/>
                <a:gd name="T16" fmla="*/ 249 w 317"/>
                <a:gd name="T17" fmla="*/ 280 h 330"/>
                <a:gd name="T18" fmla="*/ 249 w 317"/>
                <a:gd name="T19" fmla="*/ 312 h 330"/>
                <a:gd name="T20" fmla="*/ 257 w 317"/>
                <a:gd name="T21" fmla="*/ 320 h 330"/>
                <a:gd name="T22" fmla="*/ 309 w 317"/>
                <a:gd name="T23" fmla="*/ 320 h 330"/>
                <a:gd name="T24" fmla="*/ 317 w 317"/>
                <a:gd name="T25" fmla="*/ 312 h 330"/>
                <a:gd name="T26" fmla="*/ 317 w 317"/>
                <a:gd name="T27" fmla="*/ 8 h 330"/>
                <a:gd name="T28" fmla="*/ 309 w 317"/>
                <a:gd name="T29" fmla="*/ 0 h 330"/>
                <a:gd name="T30" fmla="*/ 255 w 317"/>
                <a:gd name="T31" fmla="*/ 0 h 330"/>
                <a:gd name="T32" fmla="*/ 247 w 317"/>
                <a:gd name="T33" fmla="*/ 8 h 330"/>
                <a:gd name="T34" fmla="*/ 247 w 317"/>
                <a:gd name="T35" fmla="*/ 226 h 330"/>
                <a:gd name="T36" fmla="*/ 173 w 317"/>
                <a:gd name="T37" fmla="*/ 268 h 330"/>
                <a:gd name="T38" fmla="*/ 119 w 317"/>
                <a:gd name="T39" fmla="*/ 173 h 330"/>
                <a:gd name="T40" fmla="*/ 119 w 317"/>
                <a:gd name="T41" fmla="*/ 8 h 330"/>
                <a:gd name="T42" fmla="*/ 111 w 317"/>
                <a:gd name="T43" fmla="*/ 0 h 330"/>
                <a:gd name="T44" fmla="*/ 9 w 317"/>
                <a:gd name="T45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17" h="330">
                  <a:moveTo>
                    <a:pt x="9" y="0"/>
                  </a:move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193"/>
                    <a:pt x="49" y="193"/>
                    <a:pt x="49" y="193"/>
                  </a:cubicBezTo>
                  <a:cubicBezTo>
                    <a:pt x="49" y="306"/>
                    <a:pt x="99" y="330"/>
                    <a:pt x="152" y="330"/>
                  </a:cubicBezTo>
                  <a:cubicBezTo>
                    <a:pt x="194" y="330"/>
                    <a:pt x="221" y="314"/>
                    <a:pt x="247" y="280"/>
                  </a:cubicBezTo>
                  <a:cubicBezTo>
                    <a:pt x="249" y="280"/>
                    <a:pt x="249" y="280"/>
                    <a:pt x="249" y="280"/>
                  </a:cubicBezTo>
                  <a:cubicBezTo>
                    <a:pt x="249" y="312"/>
                    <a:pt x="249" y="312"/>
                    <a:pt x="249" y="312"/>
                  </a:cubicBezTo>
                  <a:cubicBezTo>
                    <a:pt x="249" y="318"/>
                    <a:pt x="251" y="320"/>
                    <a:pt x="257" y="320"/>
                  </a:cubicBezTo>
                  <a:cubicBezTo>
                    <a:pt x="309" y="320"/>
                    <a:pt x="309" y="320"/>
                    <a:pt x="309" y="320"/>
                  </a:cubicBezTo>
                  <a:cubicBezTo>
                    <a:pt x="315" y="320"/>
                    <a:pt x="317" y="318"/>
                    <a:pt x="317" y="312"/>
                  </a:cubicBezTo>
                  <a:cubicBezTo>
                    <a:pt x="317" y="8"/>
                    <a:pt x="317" y="8"/>
                    <a:pt x="317" y="8"/>
                  </a:cubicBezTo>
                  <a:cubicBezTo>
                    <a:pt x="317" y="2"/>
                    <a:pt x="315" y="0"/>
                    <a:pt x="309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9" y="0"/>
                    <a:pt x="247" y="2"/>
                    <a:pt x="247" y="8"/>
                  </a:cubicBezTo>
                  <a:cubicBezTo>
                    <a:pt x="247" y="226"/>
                    <a:pt x="247" y="226"/>
                    <a:pt x="247" y="226"/>
                  </a:cubicBezTo>
                  <a:cubicBezTo>
                    <a:pt x="227" y="255"/>
                    <a:pt x="202" y="268"/>
                    <a:pt x="173" y="268"/>
                  </a:cubicBezTo>
                  <a:cubicBezTo>
                    <a:pt x="122" y="268"/>
                    <a:pt x="119" y="231"/>
                    <a:pt x="119" y="173"/>
                  </a:cubicBezTo>
                  <a:cubicBezTo>
                    <a:pt x="119" y="8"/>
                    <a:pt x="119" y="8"/>
                    <a:pt x="119" y="8"/>
                  </a:cubicBezTo>
                  <a:cubicBezTo>
                    <a:pt x="119" y="2"/>
                    <a:pt x="116" y="0"/>
                    <a:pt x="111" y="0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19"/>
            <p:cNvSpPr>
              <a:spLocks/>
            </p:cNvSpPr>
            <p:nvPr userDrawn="1"/>
          </p:nvSpPr>
          <p:spPr bwMode="auto">
            <a:xfrm>
              <a:off x="7799388" y="6348413"/>
              <a:ext cx="295275" cy="211138"/>
            </a:xfrm>
            <a:custGeom>
              <a:avLst/>
              <a:gdLst>
                <a:gd name="T0" fmla="*/ 0 w 467"/>
                <a:gd name="T1" fmla="*/ 322 h 330"/>
                <a:gd name="T2" fmla="*/ 8 w 467"/>
                <a:gd name="T3" fmla="*/ 330 h 330"/>
                <a:gd name="T4" fmla="*/ 62 w 467"/>
                <a:gd name="T5" fmla="*/ 330 h 330"/>
                <a:gd name="T6" fmla="*/ 70 w 467"/>
                <a:gd name="T7" fmla="*/ 322 h 330"/>
                <a:gd name="T8" fmla="*/ 70 w 467"/>
                <a:gd name="T9" fmla="*/ 104 h 330"/>
                <a:gd name="T10" fmla="*/ 145 w 467"/>
                <a:gd name="T11" fmla="*/ 62 h 330"/>
                <a:gd name="T12" fmla="*/ 198 w 467"/>
                <a:gd name="T13" fmla="*/ 157 h 330"/>
                <a:gd name="T14" fmla="*/ 198 w 467"/>
                <a:gd name="T15" fmla="*/ 322 h 330"/>
                <a:gd name="T16" fmla="*/ 206 w 467"/>
                <a:gd name="T17" fmla="*/ 330 h 330"/>
                <a:gd name="T18" fmla="*/ 261 w 467"/>
                <a:gd name="T19" fmla="*/ 330 h 330"/>
                <a:gd name="T20" fmla="*/ 268 w 467"/>
                <a:gd name="T21" fmla="*/ 322 h 330"/>
                <a:gd name="T22" fmla="*/ 268 w 467"/>
                <a:gd name="T23" fmla="*/ 104 h 330"/>
                <a:gd name="T24" fmla="*/ 343 w 467"/>
                <a:gd name="T25" fmla="*/ 62 h 330"/>
                <a:gd name="T26" fmla="*/ 397 w 467"/>
                <a:gd name="T27" fmla="*/ 157 h 330"/>
                <a:gd name="T28" fmla="*/ 397 w 467"/>
                <a:gd name="T29" fmla="*/ 322 h 330"/>
                <a:gd name="T30" fmla="*/ 405 w 467"/>
                <a:gd name="T31" fmla="*/ 330 h 330"/>
                <a:gd name="T32" fmla="*/ 459 w 467"/>
                <a:gd name="T33" fmla="*/ 330 h 330"/>
                <a:gd name="T34" fmla="*/ 467 w 467"/>
                <a:gd name="T35" fmla="*/ 322 h 330"/>
                <a:gd name="T36" fmla="*/ 467 w 467"/>
                <a:gd name="T37" fmla="*/ 137 h 330"/>
                <a:gd name="T38" fmla="*/ 363 w 467"/>
                <a:gd name="T39" fmla="*/ 0 h 330"/>
                <a:gd name="T40" fmla="*/ 253 w 467"/>
                <a:gd name="T41" fmla="*/ 54 h 330"/>
                <a:gd name="T42" fmla="*/ 165 w 467"/>
                <a:gd name="T43" fmla="*/ 0 h 330"/>
                <a:gd name="T44" fmla="*/ 70 w 467"/>
                <a:gd name="T45" fmla="*/ 50 h 330"/>
                <a:gd name="T46" fmla="*/ 68 w 467"/>
                <a:gd name="T47" fmla="*/ 50 h 330"/>
                <a:gd name="T48" fmla="*/ 68 w 467"/>
                <a:gd name="T49" fmla="*/ 18 h 330"/>
                <a:gd name="T50" fmla="*/ 60 w 467"/>
                <a:gd name="T51" fmla="*/ 10 h 330"/>
                <a:gd name="T52" fmla="*/ 8 w 467"/>
                <a:gd name="T53" fmla="*/ 10 h 330"/>
                <a:gd name="T54" fmla="*/ 0 w 467"/>
                <a:gd name="T55" fmla="*/ 18 h 330"/>
                <a:gd name="T56" fmla="*/ 0 w 467"/>
                <a:gd name="T57" fmla="*/ 322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7" h="330">
                  <a:moveTo>
                    <a:pt x="0" y="322"/>
                  </a:moveTo>
                  <a:cubicBezTo>
                    <a:pt x="0" y="328"/>
                    <a:pt x="2" y="330"/>
                    <a:pt x="8" y="330"/>
                  </a:cubicBezTo>
                  <a:cubicBezTo>
                    <a:pt x="62" y="330"/>
                    <a:pt x="62" y="330"/>
                    <a:pt x="62" y="330"/>
                  </a:cubicBezTo>
                  <a:cubicBezTo>
                    <a:pt x="68" y="330"/>
                    <a:pt x="70" y="328"/>
                    <a:pt x="70" y="32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91" y="75"/>
                    <a:pt x="115" y="62"/>
                    <a:pt x="145" y="62"/>
                  </a:cubicBezTo>
                  <a:cubicBezTo>
                    <a:pt x="196" y="62"/>
                    <a:pt x="198" y="99"/>
                    <a:pt x="198" y="157"/>
                  </a:cubicBezTo>
                  <a:cubicBezTo>
                    <a:pt x="198" y="322"/>
                    <a:pt x="198" y="322"/>
                    <a:pt x="198" y="322"/>
                  </a:cubicBezTo>
                  <a:cubicBezTo>
                    <a:pt x="198" y="328"/>
                    <a:pt x="200" y="330"/>
                    <a:pt x="206" y="330"/>
                  </a:cubicBezTo>
                  <a:cubicBezTo>
                    <a:pt x="261" y="330"/>
                    <a:pt x="261" y="330"/>
                    <a:pt x="261" y="330"/>
                  </a:cubicBezTo>
                  <a:cubicBezTo>
                    <a:pt x="267" y="330"/>
                    <a:pt x="268" y="328"/>
                    <a:pt x="268" y="322"/>
                  </a:cubicBezTo>
                  <a:cubicBezTo>
                    <a:pt x="268" y="104"/>
                    <a:pt x="268" y="104"/>
                    <a:pt x="268" y="104"/>
                  </a:cubicBezTo>
                  <a:cubicBezTo>
                    <a:pt x="289" y="75"/>
                    <a:pt x="313" y="62"/>
                    <a:pt x="343" y="62"/>
                  </a:cubicBezTo>
                  <a:cubicBezTo>
                    <a:pt x="394" y="62"/>
                    <a:pt x="397" y="99"/>
                    <a:pt x="397" y="157"/>
                  </a:cubicBezTo>
                  <a:cubicBezTo>
                    <a:pt x="397" y="322"/>
                    <a:pt x="397" y="322"/>
                    <a:pt x="397" y="322"/>
                  </a:cubicBezTo>
                  <a:cubicBezTo>
                    <a:pt x="397" y="328"/>
                    <a:pt x="399" y="330"/>
                    <a:pt x="405" y="330"/>
                  </a:cubicBezTo>
                  <a:cubicBezTo>
                    <a:pt x="459" y="330"/>
                    <a:pt x="459" y="330"/>
                    <a:pt x="459" y="330"/>
                  </a:cubicBezTo>
                  <a:cubicBezTo>
                    <a:pt x="465" y="330"/>
                    <a:pt x="467" y="328"/>
                    <a:pt x="467" y="322"/>
                  </a:cubicBezTo>
                  <a:cubicBezTo>
                    <a:pt x="467" y="137"/>
                    <a:pt x="467" y="137"/>
                    <a:pt x="467" y="137"/>
                  </a:cubicBezTo>
                  <a:cubicBezTo>
                    <a:pt x="467" y="23"/>
                    <a:pt x="417" y="0"/>
                    <a:pt x="363" y="0"/>
                  </a:cubicBezTo>
                  <a:cubicBezTo>
                    <a:pt x="316" y="0"/>
                    <a:pt x="283" y="18"/>
                    <a:pt x="253" y="54"/>
                  </a:cubicBezTo>
                  <a:cubicBezTo>
                    <a:pt x="235" y="12"/>
                    <a:pt x="201" y="0"/>
                    <a:pt x="165" y="0"/>
                  </a:cubicBezTo>
                  <a:cubicBezTo>
                    <a:pt x="124" y="0"/>
                    <a:pt x="97" y="16"/>
                    <a:pt x="70" y="50"/>
                  </a:cubicBezTo>
                  <a:cubicBezTo>
                    <a:pt x="68" y="50"/>
                    <a:pt x="68" y="50"/>
                    <a:pt x="68" y="50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68" y="12"/>
                    <a:pt x="65" y="10"/>
                    <a:pt x="60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2" y="10"/>
                    <a:pt x="0" y="12"/>
                    <a:pt x="0" y="18"/>
                  </a:cubicBezTo>
                  <a:lnTo>
                    <a:pt x="0" y="3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8303339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359480" y="6183340"/>
            <a:ext cx="8263020" cy="4993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00" y="5940000"/>
            <a:ext cx="648000" cy="929244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155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D90D4-D2C7-493F-A37E-9252BEC00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185DA0-2839-4A23-BD21-4FA1D291C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62F075-B995-448C-A34C-6B8E61B6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12D39D-1722-4C23-B2F3-E9720FF7F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4006F0-1E6F-40DC-9BC0-2D61DD51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600339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176D98-940D-46B6-9865-2A769880C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C25FA3-759C-418C-9346-189088548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D8705BD-1A01-40A7-96C6-4B32AED8B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E028753-B2F9-4C99-89E5-F4E11A800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E973CD-F778-41BB-99F5-6A26164E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EB1EFB-70CF-46E3-B91D-8BE57D71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67004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B25F0-19EC-4F2E-8BE0-F81D8BF66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3FCAE3-E151-4ED0-82D3-C412C86FF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3C4C5FE-FA95-43F5-A442-D327BC154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C3B235B-E6E1-498E-BB45-952D9A8077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E8511C6-B8DC-48F4-9E86-C8DDCFC428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0DBEBC1-C8B6-4290-B1C1-CB0D5BA3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18DADB9-A29F-4A03-B3BC-C71354FC3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6FB4989-E2CC-466D-8496-5758A847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909015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F7250A-0162-48E4-9910-683E3420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9831821-03B4-4409-9AA5-960299717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2816BEF-267E-446C-8EB6-E24A1F8A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9E422A1-AF30-49AD-9A76-5A2B5E065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48735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272F3E3-4CF5-43F1-9B17-3D7ADF982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E367C1C-31BC-4E61-A552-9B6024C7D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285D190-D29F-4C1C-87A8-AE96EB3A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33895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3EE81-A996-46FA-8886-B2A7473CC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3BC650-31DD-4B6E-A7CA-464A549B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E9E6D9B-1D35-4D48-A5D1-9B62CD6C3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A8F1A89-4EE2-427C-95C6-C71978C85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0968666-D4EA-436B-BB8B-E924199FB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D889B2-4440-4659-BAF3-95909FE5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71059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CF973-6523-48B3-8EF8-0ECC287B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DC9A00F-7A7B-4B64-AE10-15E58794A4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103E92D-BC08-4E34-8E04-5075980AA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7077BD-2589-45A8-A083-85BA665DA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D3FEFB-D040-4FC9-9430-F6C91C598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6392647-E92F-4D0D-B318-5A625162E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34897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95E8A7B-ACC7-4C12-856D-8AD3227A7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341B67-390E-44C2-8107-69C3D972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46BC2D-92A2-4FE2-9C17-337E9905BA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D6D70B-D4AB-4D8A-8554-F6CD80818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61C405-DB9D-4222-8587-318112978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9A421EA-C18A-4A24-9E3E-E07B3307D487}"/>
              </a:ext>
            </a:extLst>
          </p:cNvPr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12DDB7A-9BBE-4157-963B-73568EC86C52}"/>
              </a:ext>
            </a:extLst>
          </p:cNvPr>
          <p:cNvSpPr/>
          <p:nvPr userDrawn="1"/>
        </p:nvSpPr>
        <p:spPr>
          <a:xfrm>
            <a:off x="522000" y="6264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B5077AF-135A-46A5-9CF0-EFCD482BEB8C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415200"/>
            <a:ext cx="1104790" cy="1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58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649" r:id="rId13"/>
    <p:sldLayoutId id="2147483666" r:id="rId14"/>
    <p:sldLayoutId id="2147483660" r:id="rId15"/>
    <p:sldLayoutId id="2147483652" r:id="rId16"/>
    <p:sldLayoutId id="2147483661" r:id="rId17"/>
    <p:sldLayoutId id="2147483662" r:id="rId18"/>
    <p:sldLayoutId id="2147483663" r:id="rId19"/>
    <p:sldLayoutId id="2147483664" r:id="rId20"/>
    <p:sldLayoutId id="2147483665" r:id="rId2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EC03C444-1D34-4452-8565-3FEF2A0C230E}"/>
              </a:ext>
            </a:extLst>
          </p:cNvPr>
          <p:cNvSpPr txBox="1"/>
          <p:nvPr/>
        </p:nvSpPr>
        <p:spPr>
          <a:xfrm>
            <a:off x="262552" y="93384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Casus 95: Man van 73 jaar</a:t>
            </a:r>
            <a:endParaRPr lang="nl-NL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4FE5E45-3B5D-45CA-A8E9-67A364AA8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6930" y="3232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C4EDB360-D6A1-49A0-8D89-292684D0BEDE}"/>
              </a:ext>
            </a:extLst>
          </p:cNvPr>
          <p:cNvSpPr txBox="1"/>
          <p:nvPr/>
        </p:nvSpPr>
        <p:spPr>
          <a:xfrm>
            <a:off x="3840411" y="39228"/>
            <a:ext cx="3792414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r"/>
            <a:r>
              <a:rPr lang="nl-NL" sz="1600" dirty="0">
                <a:latin typeface="+mj-lt"/>
              </a:rPr>
              <a:t>A Bitter </a:t>
            </a:r>
            <a:r>
              <a:rPr lang="nl-NL" sz="1600" dirty="0" err="1">
                <a:latin typeface="+mj-lt"/>
              </a:rPr>
              <a:t>Pill</a:t>
            </a:r>
            <a:endParaRPr lang="nl-NL" sz="1600" dirty="0">
              <a:latin typeface="+mj-lt"/>
            </a:endParaRPr>
          </a:p>
          <a:p>
            <a:pPr algn="r"/>
            <a:r>
              <a:rPr lang="nl-NL" sz="1600" dirty="0">
                <a:latin typeface="+mj-lt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B89AA72-2253-4E0B-A406-B538400C7433}"/>
              </a:ext>
            </a:extLst>
          </p:cNvPr>
          <p:cNvSpPr/>
          <p:nvPr/>
        </p:nvSpPr>
        <p:spPr>
          <a:xfrm>
            <a:off x="217843" y="1272859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9820ACF-BE84-42C8-AE89-FF5CE19D4F64}"/>
              </a:ext>
            </a:extLst>
          </p:cNvPr>
          <p:cNvSpPr txBox="1"/>
          <p:nvPr/>
        </p:nvSpPr>
        <p:spPr>
          <a:xfrm>
            <a:off x="202109" y="1909084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solidFill>
                  <a:schemeClr val="bg1"/>
                </a:solidFill>
                <a:latin typeface="+mj-lt"/>
              </a:rPr>
              <a:t>Ook deze quiz ontvangen? </a:t>
            </a:r>
          </a:p>
          <a:p>
            <a:endParaRPr lang="nl-NL" sz="3200" dirty="0">
              <a:solidFill>
                <a:schemeClr val="bg1"/>
              </a:solidFill>
              <a:latin typeface="+mj-lt"/>
            </a:endParaRPr>
          </a:p>
          <a:p>
            <a:r>
              <a:rPr lang="nl-NL" sz="3200" dirty="0">
                <a:solidFill>
                  <a:schemeClr val="bg1"/>
                </a:solidFill>
                <a:latin typeface="+mj-lt"/>
              </a:rPr>
              <a:t>Meld je aan via: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A5A6FDE-F836-4F4B-B7AA-15D0B2D2A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371480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DF9F698-4841-490F-92E6-247184B5A11B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+mj-lt"/>
              </a:rPr>
              <a:t>Aanmelden via: </a:t>
            </a:r>
            <a:r>
              <a:rPr lang="nl-NL" dirty="0">
                <a:hlinkClick r:id="rId5"/>
              </a:rPr>
              <a:t>bitterpillnvkfb@gmail.com</a:t>
            </a:r>
            <a:r>
              <a:rPr lang="nl-NL" dirty="0"/>
              <a:t> ​</a:t>
            </a:r>
            <a:endParaRPr lang="nl-NL" dirty="0">
              <a:latin typeface="+mj-lt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2121B9FA-71ED-4A85-AFE4-A5338C2BF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844" y="1361277"/>
            <a:ext cx="5603094" cy="497224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Presenteert zich op de SEH voor de geriatrie vanwege algehele malaise. Hij is recent opgenomen geweest op afdeling geriatrie i.v.m. kaakproblemen en een </a:t>
            </a:r>
            <a:r>
              <a:rPr lang="nl-NL" altLang="en-US" sz="1400" dirty="0" err="1">
                <a:solidFill>
                  <a:schemeClr val="tx1"/>
                </a:solidFill>
              </a:rPr>
              <a:t>urineweginfectie.Voorgeschiedenis</a:t>
            </a:r>
            <a:r>
              <a:rPr lang="nl-NL" altLang="en-US" sz="1400" dirty="0">
                <a:solidFill>
                  <a:schemeClr val="tx1"/>
                </a:solidFill>
              </a:rPr>
              <a:t>: o.a. </a:t>
            </a:r>
            <a:r>
              <a:rPr lang="nl-NL" altLang="en-US" sz="1400" dirty="0" err="1">
                <a:solidFill>
                  <a:schemeClr val="tx1"/>
                </a:solidFill>
              </a:rPr>
              <a:t>Lewy</a:t>
            </a:r>
            <a:r>
              <a:rPr lang="nl-NL" altLang="en-US" sz="1400" dirty="0">
                <a:solidFill>
                  <a:schemeClr val="tx1"/>
                </a:solidFill>
              </a:rPr>
              <a:t> body dementie, endocarditis en CVA. Anamnese: afgelopen weken vermoeid, mobiliseren lukt eigenlijk niet door combinatie van rugklachten, polyneuropathie en slechte conditie. </a:t>
            </a:r>
            <a:br>
              <a:rPr lang="nl-NL" altLang="en-US" sz="1400" dirty="0">
                <a:solidFill>
                  <a:schemeClr val="tx1"/>
                </a:solidFill>
              </a:rPr>
            </a:br>
            <a:r>
              <a:rPr lang="nl-NL" altLang="en-US" sz="1400" dirty="0">
                <a:solidFill>
                  <a:schemeClr val="tx1"/>
                </a:solidFill>
              </a:rPr>
              <a:t>Is hulpbehoevend en zit alleen nog maar thuis.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Daarnaast op avond van presentatie: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 err="1">
                <a:solidFill>
                  <a:schemeClr val="tx1"/>
                </a:solidFill>
              </a:rPr>
              <a:t>Cir</a:t>
            </a:r>
            <a:r>
              <a:rPr lang="nl-NL" altLang="en-US" sz="1400" dirty="0">
                <a:solidFill>
                  <a:schemeClr val="tx1"/>
                </a:solidFill>
              </a:rPr>
              <a:t>: pijn op de borst, drukkend van aard. Gisteravond eigenlijk ook, maar nu meer: olifant- en bandgevoel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 err="1">
                <a:solidFill>
                  <a:schemeClr val="tx1"/>
                </a:solidFill>
              </a:rPr>
              <a:t>Abd</a:t>
            </a:r>
            <a:r>
              <a:rPr lang="nl-NL" altLang="en-US" sz="1400" dirty="0">
                <a:solidFill>
                  <a:schemeClr val="tx1"/>
                </a:solidFill>
              </a:rPr>
              <a:t>: idee dat buik aan het zwellen is; afgelopen dagen wat misselijk en 2 dagen geleden gebraakt, vandaag niet. Intake redelijk. </a:t>
            </a:r>
            <a:br>
              <a:rPr lang="nl-NL" altLang="en-US" sz="1400" dirty="0">
                <a:solidFill>
                  <a:schemeClr val="tx1"/>
                </a:solidFill>
              </a:rPr>
            </a:br>
            <a:r>
              <a:rPr lang="nl-NL" altLang="en-US" sz="1400" dirty="0">
                <a:solidFill>
                  <a:schemeClr val="tx1"/>
                </a:solidFill>
              </a:rPr>
              <a:t>Ontlasting normaal, geen bloed of slijm of obstipatie.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 err="1">
                <a:solidFill>
                  <a:schemeClr val="tx1"/>
                </a:solidFill>
              </a:rPr>
              <a:t>Uro</a:t>
            </a:r>
            <a:r>
              <a:rPr lang="nl-NL" altLang="en-US" sz="1400" dirty="0">
                <a:solidFill>
                  <a:schemeClr val="tx1"/>
                </a:solidFill>
              </a:rPr>
              <a:t>: Plast goed, geen dysurie of hematurie, bekend met nierfunctiestoornis (GFR 35).Hetero-anamnese met echtgenote: afgelopen dagen meer hoesten zonder duidelijke sputumproductie, alleen wit schuim rond mond in de slaap. </a:t>
            </a:r>
            <a:br>
              <a:rPr lang="nl-NL" altLang="en-US" sz="1400" dirty="0">
                <a:solidFill>
                  <a:schemeClr val="tx1"/>
                </a:solidFill>
              </a:rPr>
            </a:br>
            <a:r>
              <a:rPr lang="nl-NL" altLang="en-US" sz="1400" dirty="0">
                <a:solidFill>
                  <a:schemeClr val="tx1"/>
                </a:solidFill>
              </a:rPr>
              <a:t>Geen duidelijke dyspneu.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altLang="en-US" sz="14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VRAAG: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Wat is hier aan de hand? Is er een medicamenteuze verklaring?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Zijn er relevante interacties </a:t>
            </a:r>
            <a:r>
              <a:rPr lang="nl-NL" altLang="en-US" sz="1400" dirty="0" err="1">
                <a:solidFill>
                  <a:schemeClr val="tx1"/>
                </a:solidFill>
              </a:rPr>
              <a:t>tav</a:t>
            </a:r>
            <a:r>
              <a:rPr lang="nl-NL" altLang="en-US" sz="1400" dirty="0">
                <a:solidFill>
                  <a:schemeClr val="tx1"/>
                </a:solidFill>
              </a:rPr>
              <a:t> het ECG?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Welke behandeling start je?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altLang="en-US" sz="1400" dirty="0">
              <a:solidFill>
                <a:schemeClr val="tx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9DDB3F2-2DE4-461B-A6EE-3EDBFBF94075}"/>
              </a:ext>
            </a:extLst>
          </p:cNvPr>
          <p:cNvSpPr txBox="1"/>
          <p:nvPr/>
        </p:nvSpPr>
        <p:spPr>
          <a:xfrm>
            <a:off x="4293220" y="6383746"/>
            <a:ext cx="48507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 b="1" dirty="0"/>
              <a:t>Aangeleverd door: Merel van der Aa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Laurien Koers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Lisa Oosterwijk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Jette van Lint (apotheker,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</a:t>
            </a:r>
            <a:endParaRPr lang="nl-NL" sz="900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6496F828-B030-EBF1-5330-EE156BD2844E}"/>
              </a:ext>
            </a:extLst>
          </p:cNvPr>
          <p:cNvSpPr txBox="1">
            <a:spLocks/>
          </p:cNvSpPr>
          <p:nvPr/>
        </p:nvSpPr>
        <p:spPr bwMode="auto">
          <a:xfrm>
            <a:off x="5836674" y="1434146"/>
            <a:ext cx="3156630" cy="35811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238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770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9715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29540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92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0764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5336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29908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4480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nl-NL" sz="900" b="1" kern="0" dirty="0"/>
              <a:t>Medicatielijst:</a:t>
            </a:r>
          </a:p>
          <a:p>
            <a:r>
              <a:rPr lang="nl-NL" sz="900" kern="0" dirty="0"/>
              <a:t>Clopidogrel 75mg, 1dd2</a:t>
            </a:r>
          </a:p>
          <a:p>
            <a:r>
              <a:rPr lang="nl-NL" sz="900" kern="0" dirty="0"/>
              <a:t>Metoprolol 100mg, 1dd1</a:t>
            </a:r>
          </a:p>
          <a:p>
            <a:r>
              <a:rPr lang="nl-NL" sz="900" kern="0" dirty="0"/>
              <a:t>Amlodipine 10mg, 1dd1</a:t>
            </a:r>
          </a:p>
          <a:p>
            <a:r>
              <a:rPr lang="nl-NL" sz="900" kern="0" dirty="0" err="1"/>
              <a:t>Tamsulosine</a:t>
            </a:r>
            <a:r>
              <a:rPr lang="nl-NL" sz="900" kern="0" dirty="0"/>
              <a:t> 0,4mg, 1dd1</a:t>
            </a:r>
          </a:p>
          <a:p>
            <a:r>
              <a:rPr lang="nl-NL" sz="900" kern="0" dirty="0"/>
              <a:t>Cotrimoxazol 480mg, 2dd1</a:t>
            </a:r>
          </a:p>
          <a:p>
            <a:r>
              <a:rPr lang="nl-NL" sz="900" kern="0" dirty="0"/>
              <a:t>Allopurinol 100mg, 1dd1</a:t>
            </a:r>
          </a:p>
          <a:p>
            <a:r>
              <a:rPr lang="nl-NL" sz="900" kern="0" dirty="0"/>
              <a:t>Paracetamol 500mg, 3dd2</a:t>
            </a:r>
          </a:p>
          <a:p>
            <a:r>
              <a:rPr lang="nl-NL" sz="900" kern="0" dirty="0" err="1"/>
              <a:t>Pregabaline</a:t>
            </a:r>
            <a:r>
              <a:rPr lang="nl-NL" sz="900" kern="0" dirty="0"/>
              <a:t> 75mg, 1dd1</a:t>
            </a:r>
          </a:p>
          <a:p>
            <a:r>
              <a:rPr lang="nl-NL" sz="900" kern="0" dirty="0" err="1"/>
              <a:t>Clozapine</a:t>
            </a:r>
            <a:r>
              <a:rPr lang="nl-NL" sz="900" kern="0" dirty="0"/>
              <a:t> 25mg 1dd1, 6,25mg 2dd1</a:t>
            </a:r>
          </a:p>
          <a:p>
            <a:r>
              <a:rPr lang="nl-NL" sz="900" kern="0" dirty="0" err="1"/>
              <a:t>Duloxetine</a:t>
            </a:r>
            <a:r>
              <a:rPr lang="nl-NL" sz="900" kern="0" dirty="0"/>
              <a:t> 30mg, 2dd1</a:t>
            </a:r>
          </a:p>
          <a:p>
            <a:r>
              <a:rPr lang="nl-NL" sz="900" kern="0" dirty="0"/>
              <a:t>Galantamine 8mg 1dd1, 24mg 1dd1</a:t>
            </a:r>
          </a:p>
          <a:p>
            <a:r>
              <a:rPr lang="nl-NL" sz="900" kern="0" dirty="0" err="1"/>
              <a:t>Semaglutide</a:t>
            </a:r>
            <a:r>
              <a:rPr lang="nl-NL" sz="900" kern="0" dirty="0"/>
              <a:t> 14mg, 1dd1</a:t>
            </a:r>
          </a:p>
          <a:p>
            <a:r>
              <a:rPr lang="nl-NL" sz="900" kern="0" dirty="0" err="1"/>
              <a:t>Abasaglar</a:t>
            </a:r>
            <a:r>
              <a:rPr lang="nl-NL" sz="900" kern="0" dirty="0"/>
              <a:t>, 1 </a:t>
            </a:r>
            <a:r>
              <a:rPr lang="nl-NL" sz="900" kern="0" dirty="0" err="1"/>
              <a:t>dd</a:t>
            </a:r>
            <a:r>
              <a:rPr lang="nl-NL" sz="900" kern="0" dirty="0"/>
              <a:t> 19 IE</a:t>
            </a:r>
          </a:p>
          <a:p>
            <a:r>
              <a:rPr lang="nl-NL" sz="900" kern="0" dirty="0"/>
              <a:t>Insuline </a:t>
            </a:r>
            <a:r>
              <a:rPr lang="nl-NL" sz="900" kern="0" dirty="0" err="1"/>
              <a:t>aspart</a:t>
            </a:r>
            <a:r>
              <a:rPr lang="nl-NL" sz="900" kern="0" dirty="0"/>
              <a:t>, </a:t>
            </a:r>
            <a:r>
              <a:rPr lang="nl-NL" sz="900" kern="0" dirty="0" err="1"/>
              <a:t>zn</a:t>
            </a:r>
            <a:r>
              <a:rPr lang="nl-NL" sz="900" kern="0" dirty="0"/>
              <a:t> 3dd volgens </a:t>
            </a:r>
            <a:r>
              <a:rPr lang="nl-NL" sz="900" kern="0" dirty="0" err="1"/>
              <a:t>bijspuitschema</a:t>
            </a:r>
            <a:endParaRPr lang="nl-NL" sz="900" kern="0" dirty="0"/>
          </a:p>
          <a:p>
            <a:r>
              <a:rPr lang="nl-NL" sz="900" kern="0" dirty="0" err="1"/>
              <a:t>Colecalciferol</a:t>
            </a:r>
            <a:r>
              <a:rPr lang="nl-NL" sz="900" kern="0" dirty="0"/>
              <a:t> 5600IE, 1x/</a:t>
            </a:r>
            <a:r>
              <a:rPr lang="nl-NL" sz="900" kern="0" dirty="0" err="1"/>
              <a:t>wk</a:t>
            </a:r>
            <a:endParaRPr lang="nl-NL" sz="900" kern="0" dirty="0"/>
          </a:p>
          <a:p>
            <a:r>
              <a:rPr lang="nl-NL" sz="900" kern="0" dirty="0" err="1"/>
              <a:t>Macrogol</a:t>
            </a:r>
            <a:r>
              <a:rPr lang="nl-NL" sz="900" kern="0" dirty="0"/>
              <a:t>/zouten, </a:t>
            </a:r>
            <a:r>
              <a:rPr lang="nl-NL" sz="900" kern="0" dirty="0" err="1"/>
              <a:t>zn</a:t>
            </a:r>
            <a:r>
              <a:rPr lang="nl-NL" sz="900" kern="0" dirty="0"/>
              <a:t> 1dd1</a:t>
            </a:r>
          </a:p>
          <a:p>
            <a:endParaRPr lang="nl-NL" sz="900" kern="0" dirty="0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260B4965-888F-1816-DF4E-938ED685FB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9960" y="4377552"/>
            <a:ext cx="3873343" cy="1955970"/>
          </a:xfrm>
          <a:prstGeom prst="rect">
            <a:avLst/>
          </a:prstGeom>
        </p:spPr>
      </p:pic>
      <p:sp>
        <p:nvSpPr>
          <p:cNvPr id="15" name="Rechthoek 14">
            <a:extLst>
              <a:ext uri="{FF2B5EF4-FFF2-40B4-BE49-F238E27FC236}">
                <a16:creationId xmlns:a16="http://schemas.microsoft.com/office/drawing/2014/main" id="{BB36805C-F26B-67A5-16B5-4A689AE5442C}"/>
              </a:ext>
            </a:extLst>
          </p:cNvPr>
          <p:cNvSpPr/>
          <p:nvPr/>
        </p:nvSpPr>
        <p:spPr>
          <a:xfrm>
            <a:off x="5180958" y="4167501"/>
            <a:ext cx="1195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nl-NL" sz="1200" b="1" dirty="0"/>
              <a:t>ECG bij opname</a:t>
            </a:r>
          </a:p>
        </p:txBody>
      </p:sp>
    </p:spTree>
    <p:extLst>
      <p:ext uri="{BB962C8B-B14F-4D97-AF65-F5344CB8AC3E}">
        <p14:creationId xmlns:p14="http://schemas.microsoft.com/office/powerpoint/2010/main" val="29255329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2420</TotalTime>
  <Words>370</Words>
  <Application>Microsoft Office PowerPoint</Application>
  <PresentationFormat>Diavoorstelling (4:3)</PresentationFormat>
  <Paragraphs>37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Smeets, Nori</dc:creator>
  <cp:lastModifiedBy>Deben, Debbie</cp:lastModifiedBy>
  <cp:revision>116</cp:revision>
  <dcterms:created xsi:type="dcterms:W3CDTF">2020-01-09T13:28:19Z</dcterms:created>
  <dcterms:modified xsi:type="dcterms:W3CDTF">2026-03-09T08:56:40Z</dcterms:modified>
</cp:coreProperties>
</file>